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8"/>
  </p:notesMasterIdLst>
  <p:sldIdLst>
    <p:sldId id="257" r:id="rId5"/>
    <p:sldId id="258" r:id="rId6"/>
    <p:sldId id="259" r:id="rId7"/>
  </p:sldIdLst>
  <p:sldSz cx="12192000" cy="6858000"/>
  <p:notesSz cx="6858000" cy="9144000"/>
  <p:embeddedFontLst>
    <p:embeddedFont>
      <p:font typeface="Arial Black" panose="020B0A04020102020204" pitchFamily="34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stoft" initials="hu" lastIdx="5" clrIdx="0">
    <p:extLst>
      <p:ext uri="{19B8F6BF-5375-455C-9EA6-DF929625EA0E}">
        <p15:presenceInfo xmlns:p15="http://schemas.microsoft.com/office/powerpoint/2012/main" userId="S::hustoft_gmail.com#ext#@idrettsforbundet.onmicrosoft.com::22e5f16b-6790-4273-850a-b5a9dfc2345f" providerId="AD"/>
      </p:ext>
    </p:extLst>
  </p:cmAuthor>
  <p:cmAuthor id="2" name="andersmael" initials="an" lastIdx="4" clrIdx="1">
    <p:extLst>
      <p:ext uri="{19B8F6BF-5375-455C-9EA6-DF929625EA0E}">
        <p15:presenceInfo xmlns:p15="http://schemas.microsoft.com/office/powerpoint/2012/main" userId="S::andersmael_gmail.com#ext#@idrettsforbundet.onmicrosoft.com::8c765491-2872-47eb-bf54-73dd403fd782" providerId="AD"/>
      </p:ext>
    </p:extLst>
  </p:cmAuthor>
  <p:cmAuthor id="3" name="Lien, Knut" initials="LK" lastIdx="1" clrIdx="2">
    <p:extLst>
      <p:ext uri="{19B8F6BF-5375-455C-9EA6-DF929625EA0E}">
        <p15:presenceInfo xmlns:p15="http://schemas.microsoft.com/office/powerpoint/2012/main" userId="S::knut.lien@nlf.no::2002a00a-0c2e-4775-ae41-4cdebb5c17e4" providerId="AD"/>
      </p:ext>
    </p:extLst>
  </p:cmAuthor>
  <p:cmAuthor id="4" name="JES" initials="JE" lastIdx="18" clrIdx="3">
    <p:extLst>
      <p:ext uri="{19B8F6BF-5375-455C-9EA6-DF929625EA0E}">
        <p15:presenceInfo xmlns:p15="http://schemas.microsoft.com/office/powerpoint/2012/main" userId="S::janeinar_j-soltvedt.com#ext#@idrettsforbundet.onmicrosoft.com::5e617be2-5126-416c-85a4-51ef8268cb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039"/>
    <a:srgbClr val="083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EC0A61-D2B9-497A-875C-2BE1C903B087}" v="2" dt="2022-04-01T13:00:00.010"/>
  </p1510:revLst>
</p1510:revInfo>
</file>

<file path=ppt/tableStyles.xml><?xml version="1.0" encoding="utf-8"?>
<a:tblStyleLst xmlns:a="http://schemas.openxmlformats.org/drawingml/2006/main" def="{485BA248-ADF2-4ACC-A6D3-4B9B482171C8}">
  <a:tblStyle styleId="{485BA248-ADF2-4ACC-A6D3-4B9B482171C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0F5FB"/>
          </a:solidFill>
        </a:fill>
      </a:tcStyle>
    </a:wholeTbl>
    <a:band1H>
      <a:tcStyle>
        <a:tcBdr/>
        <a:fill>
          <a:solidFill>
            <a:srgbClr val="DDEAF6"/>
          </a:solidFill>
        </a:fill>
      </a:tcStyle>
    </a:band1H>
    <a:band1V>
      <a:tcStyle>
        <a:tcBdr/>
        <a:fill>
          <a:solidFill>
            <a:srgbClr val="DDEAF6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0F5FB"/>
          </a:solidFill>
        </a:fill>
      </a:tcStyle>
    </a:lastRow>
    <a:firstRow>
      <a:tcTxStyle b="on" i="off"/>
      <a:tcStyle>
        <a:tcBdr/>
        <a:fill>
          <a:solidFill>
            <a:srgbClr val="F0F5FB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n, Knut" userId="2002a00a-0c2e-4775-ae41-4cdebb5c17e4" providerId="ADAL" clId="{D6EC0A61-D2B9-497A-875C-2BE1C903B087}"/>
    <pc:docChg chg="undo custSel addSld modSld">
      <pc:chgData name="Lien, Knut" userId="2002a00a-0c2e-4775-ae41-4cdebb5c17e4" providerId="ADAL" clId="{D6EC0A61-D2B9-497A-875C-2BE1C903B087}" dt="2022-04-01T13:00:02.710" v="122" actId="20577"/>
      <pc:docMkLst>
        <pc:docMk/>
      </pc:docMkLst>
      <pc:sldChg chg="modSp mod">
        <pc:chgData name="Lien, Knut" userId="2002a00a-0c2e-4775-ae41-4cdebb5c17e4" providerId="ADAL" clId="{D6EC0A61-D2B9-497A-875C-2BE1C903B087}" dt="2022-04-01T13:00:02.710" v="122" actId="20577"/>
        <pc:sldMkLst>
          <pc:docMk/>
          <pc:sldMk cId="506385371" sldId="257"/>
        </pc:sldMkLst>
        <pc:graphicFrameChg chg="mod modGraphic">
          <ac:chgData name="Lien, Knut" userId="2002a00a-0c2e-4775-ae41-4cdebb5c17e4" providerId="ADAL" clId="{D6EC0A61-D2B9-497A-875C-2BE1C903B087}" dt="2022-04-01T13:00:02.710" v="122" actId="20577"/>
          <ac:graphicFrameMkLst>
            <pc:docMk/>
            <pc:sldMk cId="506385371" sldId="257"/>
            <ac:graphicFrameMk id="3" creationId="{C56BF9B0-FD5D-4A74-96A0-37CC3426ACF5}"/>
          </ac:graphicFrameMkLst>
        </pc:graphicFrameChg>
      </pc:sldChg>
      <pc:sldChg chg="modSp add mod">
        <pc:chgData name="Lien, Knut" userId="2002a00a-0c2e-4775-ae41-4cdebb5c17e4" providerId="ADAL" clId="{D6EC0A61-D2B9-497A-875C-2BE1C903B087}" dt="2022-03-30T09:14:38.344" v="115" actId="6549"/>
        <pc:sldMkLst>
          <pc:docMk/>
          <pc:sldMk cId="504173414" sldId="259"/>
        </pc:sldMkLst>
        <pc:spChg chg="mod">
          <ac:chgData name="Lien, Knut" userId="2002a00a-0c2e-4775-ae41-4cdebb5c17e4" providerId="ADAL" clId="{D6EC0A61-D2B9-497A-875C-2BE1C903B087}" dt="2022-03-30T09:14:38.344" v="115" actId="6549"/>
          <ac:spMkLst>
            <pc:docMk/>
            <pc:sldMk cId="504173414" sldId="259"/>
            <ac:spMk id="7" creationId="{17956B55-B913-43C6-88E6-7E542B28C470}"/>
          </ac:spMkLst>
        </pc:spChg>
      </pc:sldChg>
    </pc:docChg>
  </pc:docChgLst>
  <pc:docChgLst>
    <pc:chgData name="Lien, Knut" userId="2002a00a-0c2e-4775-ae41-4cdebb5c17e4" providerId="ADAL" clId="{0571E6ED-FF6D-4B04-8A00-E31CA610006F}"/>
    <pc:docChg chg="undo custSel addSld delSld modSld">
      <pc:chgData name="Lien, Knut" userId="2002a00a-0c2e-4775-ae41-4cdebb5c17e4" providerId="ADAL" clId="{0571E6ED-FF6D-4B04-8A00-E31CA610006F}" dt="2022-03-29T12:26:12.662" v="119" actId="2890"/>
      <pc:docMkLst>
        <pc:docMk/>
      </pc:docMkLst>
      <pc:sldChg chg="modSp del mod">
        <pc:chgData name="Lien, Knut" userId="2002a00a-0c2e-4775-ae41-4cdebb5c17e4" providerId="ADAL" clId="{0571E6ED-FF6D-4B04-8A00-E31CA610006F}" dt="2022-03-29T12:26:09.031" v="118" actId="2696"/>
        <pc:sldMkLst>
          <pc:docMk/>
          <pc:sldMk cId="0" sldId="256"/>
        </pc:sldMkLst>
        <pc:spChg chg="mod">
          <ac:chgData name="Lien, Knut" userId="2002a00a-0c2e-4775-ae41-4cdebb5c17e4" providerId="ADAL" clId="{0571E6ED-FF6D-4B04-8A00-E31CA610006F}" dt="2022-03-29T08:30:35.910" v="75" actId="20577"/>
          <ac:spMkLst>
            <pc:docMk/>
            <pc:sldMk cId="0" sldId="256"/>
            <ac:spMk id="7" creationId="{17956B55-B913-43C6-88E6-7E542B28C470}"/>
          </ac:spMkLst>
        </pc:spChg>
        <pc:spChg chg="mod">
          <ac:chgData name="Lien, Knut" userId="2002a00a-0c2e-4775-ae41-4cdebb5c17e4" providerId="ADAL" clId="{0571E6ED-FF6D-4B04-8A00-E31CA610006F}" dt="2022-03-29T08:28:39.490" v="18" actId="20577"/>
          <ac:spMkLst>
            <pc:docMk/>
            <pc:sldMk cId="0" sldId="256"/>
            <ac:spMk id="80" creationId="{00000000-0000-0000-0000-000000000000}"/>
          </ac:spMkLst>
        </pc:spChg>
      </pc:sldChg>
      <pc:sldChg chg="del">
        <pc:chgData name="Lien, Knut" userId="2002a00a-0c2e-4775-ae41-4cdebb5c17e4" providerId="ADAL" clId="{0571E6ED-FF6D-4B04-8A00-E31CA610006F}" dt="2022-03-29T08:49:04.071" v="80" actId="2696"/>
        <pc:sldMkLst>
          <pc:docMk/>
          <pc:sldMk cId="164989630" sldId="257"/>
        </pc:sldMkLst>
      </pc:sldChg>
      <pc:sldChg chg="modSp add mod">
        <pc:chgData name="Lien, Knut" userId="2002a00a-0c2e-4775-ae41-4cdebb5c17e4" providerId="ADAL" clId="{0571E6ED-FF6D-4B04-8A00-E31CA610006F}" dt="2022-03-29T12:24:48.239" v="117" actId="6549"/>
        <pc:sldMkLst>
          <pc:docMk/>
          <pc:sldMk cId="506385371" sldId="257"/>
        </pc:sldMkLst>
        <pc:spChg chg="mod">
          <ac:chgData name="Lien, Knut" userId="2002a00a-0c2e-4775-ae41-4cdebb5c17e4" providerId="ADAL" clId="{0571E6ED-FF6D-4B04-8A00-E31CA610006F}" dt="2022-03-29T12:24:48.239" v="117" actId="6549"/>
          <ac:spMkLst>
            <pc:docMk/>
            <pc:sldMk cId="506385371" sldId="257"/>
            <ac:spMk id="7" creationId="{17956B55-B913-43C6-88E6-7E542B28C470}"/>
          </ac:spMkLst>
        </pc:spChg>
      </pc:sldChg>
      <pc:sldChg chg="add">
        <pc:chgData name="Lien, Knut" userId="2002a00a-0c2e-4775-ae41-4cdebb5c17e4" providerId="ADAL" clId="{0571E6ED-FF6D-4B04-8A00-E31CA610006F}" dt="2022-03-29T12:26:12.662" v="119" actId="2890"/>
        <pc:sldMkLst>
          <pc:docMk/>
          <pc:sldMk cId="506293733" sldId="258"/>
        </pc:sldMkLst>
      </pc:sldChg>
      <pc:sldChg chg="add del">
        <pc:chgData name="Lien, Knut" userId="2002a00a-0c2e-4775-ae41-4cdebb5c17e4" providerId="ADAL" clId="{0571E6ED-FF6D-4B04-8A00-E31CA610006F}" dt="2022-03-29T08:48:56.632" v="78" actId="2696"/>
        <pc:sldMkLst>
          <pc:docMk/>
          <pc:sldMk cId="2496828680" sldId="258"/>
        </pc:sldMkLst>
      </pc:sldChg>
      <pc:sldChg chg="del">
        <pc:chgData name="Lien, Knut" userId="2002a00a-0c2e-4775-ae41-4cdebb5c17e4" providerId="ADAL" clId="{0571E6ED-FF6D-4B04-8A00-E31CA610006F}" dt="2022-03-29T08:49:00.692" v="79" actId="2696"/>
        <pc:sldMkLst>
          <pc:docMk/>
          <pc:sldMk cId="1391540128" sldId="259"/>
        </pc:sldMkLst>
      </pc:sldChg>
    </pc:docChg>
  </pc:docChgLst>
  <pc:docChgLst>
    <pc:chgData name="Lien, Knut" userId="2002a00a-0c2e-4775-ae41-4cdebb5c17e4" providerId="ADAL" clId="{F28B389C-2C9A-4879-AE96-846EF494692E}"/>
    <pc:docChg chg="modSld">
      <pc:chgData name="Lien, Knut" userId="2002a00a-0c2e-4775-ae41-4cdebb5c17e4" providerId="ADAL" clId="{F28B389C-2C9A-4879-AE96-846EF494692E}" dt="2022-03-31T08:19:34.951" v="14" actId="1076"/>
      <pc:docMkLst>
        <pc:docMk/>
      </pc:docMkLst>
      <pc:sldChg chg="addSp modSp mod">
        <pc:chgData name="Lien, Knut" userId="2002a00a-0c2e-4775-ae41-4cdebb5c17e4" providerId="ADAL" clId="{F28B389C-2C9A-4879-AE96-846EF494692E}" dt="2022-03-31T08:19:34.951" v="14" actId="1076"/>
        <pc:sldMkLst>
          <pc:docMk/>
          <pc:sldMk cId="506385371" sldId="257"/>
        </pc:sldMkLst>
        <pc:spChg chg="mod">
          <ac:chgData name="Lien, Knut" userId="2002a00a-0c2e-4775-ae41-4cdebb5c17e4" providerId="ADAL" clId="{F28B389C-2C9A-4879-AE96-846EF494692E}" dt="2022-03-31T08:18:55.309" v="10" actId="6549"/>
          <ac:spMkLst>
            <pc:docMk/>
            <pc:sldMk cId="506385371" sldId="257"/>
            <ac:spMk id="7" creationId="{17956B55-B913-43C6-88E6-7E542B28C470}"/>
          </ac:spMkLst>
        </pc:spChg>
        <pc:graphicFrameChg chg="add mod modGraphic">
          <ac:chgData name="Lien, Knut" userId="2002a00a-0c2e-4775-ae41-4cdebb5c17e4" providerId="ADAL" clId="{F28B389C-2C9A-4879-AE96-846EF494692E}" dt="2022-03-31T08:19:03.540" v="12" actId="14100"/>
          <ac:graphicFrameMkLst>
            <pc:docMk/>
            <pc:sldMk cId="506385371" sldId="257"/>
            <ac:graphicFrameMk id="2" creationId="{CA2BFED3-C3E2-4BAE-BD5E-53A5CE410E41}"/>
          </ac:graphicFrameMkLst>
        </pc:graphicFrameChg>
        <pc:graphicFrameChg chg="add mod">
          <ac:chgData name="Lien, Knut" userId="2002a00a-0c2e-4775-ae41-4cdebb5c17e4" providerId="ADAL" clId="{F28B389C-2C9A-4879-AE96-846EF494692E}" dt="2022-03-31T08:19:34.951" v="14" actId="1076"/>
          <ac:graphicFrameMkLst>
            <pc:docMk/>
            <pc:sldMk cId="506385371" sldId="257"/>
            <ac:graphicFrameMk id="3" creationId="{C56BF9B0-FD5D-4A74-96A0-37CC3426ACF5}"/>
          </ac:graphicFrameMkLst>
        </pc:graphicFrameChg>
      </pc:sldChg>
    </pc:docChg>
  </pc:docChgLst>
  <pc:docChgLst>
    <pc:chgData name="Lien, Knut" userId="2002a00a-0c2e-4775-ae41-4cdebb5c17e4" providerId="ADAL" clId="{37F37289-979D-444A-84D2-5F72E9A471DF}"/>
    <pc:docChg chg="undo custSel addSld modSld">
      <pc:chgData name="Lien, Knut" userId="2002a00a-0c2e-4775-ae41-4cdebb5c17e4" providerId="ADAL" clId="{37F37289-979D-444A-84D2-5F72E9A471DF}" dt="2022-03-29T08:11:05.053" v="563" actId="20577"/>
      <pc:docMkLst>
        <pc:docMk/>
      </pc:docMkLst>
      <pc:sldChg chg="addSp delSp modSp mod modClrScheme chgLayout">
        <pc:chgData name="Lien, Knut" userId="2002a00a-0c2e-4775-ae41-4cdebb5c17e4" providerId="ADAL" clId="{37F37289-979D-444A-84D2-5F72E9A471DF}" dt="2022-03-29T07:01:48.141" v="136" actId="20577"/>
        <pc:sldMkLst>
          <pc:docMk/>
          <pc:sldMk cId="0" sldId="256"/>
        </pc:sldMkLst>
        <pc:spChg chg="add del mod ord">
          <ac:chgData name="Lien, Knut" userId="2002a00a-0c2e-4775-ae41-4cdebb5c17e4" providerId="ADAL" clId="{37F37289-979D-444A-84D2-5F72E9A471DF}" dt="2022-03-29T06:59:17.459" v="33" actId="700"/>
          <ac:spMkLst>
            <pc:docMk/>
            <pc:sldMk cId="0" sldId="256"/>
            <ac:spMk id="3" creationId="{5B0B6965-0EB8-447D-A4F8-7070242C3BC1}"/>
          </ac:spMkLst>
        </pc:spChg>
        <pc:spChg chg="add mod">
          <ac:chgData name="Lien, Knut" userId="2002a00a-0c2e-4775-ae41-4cdebb5c17e4" providerId="ADAL" clId="{37F37289-979D-444A-84D2-5F72E9A471DF}" dt="2022-03-29T06:56:21.245" v="31" actId="6549"/>
          <ac:spMkLst>
            <pc:docMk/>
            <pc:sldMk cId="0" sldId="256"/>
            <ac:spMk id="4" creationId="{DD1E022C-ECB8-415F-82AB-3ACC83408F8A}"/>
          </ac:spMkLst>
        </pc:spChg>
        <pc:spChg chg="add del mod ord">
          <ac:chgData name="Lien, Knut" userId="2002a00a-0c2e-4775-ae41-4cdebb5c17e4" providerId="ADAL" clId="{37F37289-979D-444A-84D2-5F72E9A471DF}" dt="2022-03-29T06:59:17.459" v="33" actId="700"/>
          <ac:spMkLst>
            <pc:docMk/>
            <pc:sldMk cId="0" sldId="256"/>
            <ac:spMk id="5" creationId="{FF695173-5D6B-43FF-A923-3B96E520733B}"/>
          </ac:spMkLst>
        </pc:spChg>
        <pc:spChg chg="add mod">
          <ac:chgData name="Lien, Knut" userId="2002a00a-0c2e-4775-ae41-4cdebb5c17e4" providerId="ADAL" clId="{37F37289-979D-444A-84D2-5F72E9A471DF}" dt="2022-03-29T07:01:48.141" v="136" actId="20577"/>
          <ac:spMkLst>
            <pc:docMk/>
            <pc:sldMk cId="0" sldId="256"/>
            <ac:spMk id="7" creationId="{17956B55-B913-43C6-88E6-7E542B28C470}"/>
          </ac:spMkLst>
        </pc:spChg>
        <pc:spChg chg="mod">
          <ac:chgData name="Lien, Knut" userId="2002a00a-0c2e-4775-ae41-4cdebb5c17e4" providerId="ADAL" clId="{37F37289-979D-444A-84D2-5F72E9A471DF}" dt="2022-03-29T06:55:42.012" v="23" actId="14100"/>
          <ac:spMkLst>
            <pc:docMk/>
            <pc:sldMk cId="0" sldId="256"/>
            <ac:spMk id="80" creationId="{00000000-0000-0000-0000-000000000000}"/>
          </ac:spMkLst>
        </pc:spChg>
        <pc:graphicFrameChg chg="add del mod">
          <ac:chgData name="Lien, Knut" userId="2002a00a-0c2e-4775-ae41-4cdebb5c17e4" providerId="ADAL" clId="{37F37289-979D-444A-84D2-5F72E9A471DF}" dt="2022-03-29T06:56:06.518" v="27"/>
          <ac:graphicFrameMkLst>
            <pc:docMk/>
            <pc:sldMk cId="0" sldId="256"/>
            <ac:graphicFrameMk id="2" creationId="{2493DC79-E956-4736-9558-364287E1B958}"/>
          </ac:graphicFrameMkLst>
        </pc:graphicFrameChg>
      </pc:sldChg>
      <pc:sldChg chg="modSp add mod">
        <pc:chgData name="Lien, Knut" userId="2002a00a-0c2e-4775-ae41-4cdebb5c17e4" providerId="ADAL" clId="{37F37289-979D-444A-84D2-5F72E9A471DF}" dt="2022-03-29T08:01:53.189" v="483" actId="20577"/>
        <pc:sldMkLst>
          <pc:docMk/>
          <pc:sldMk cId="164989630" sldId="257"/>
        </pc:sldMkLst>
        <pc:spChg chg="mod">
          <ac:chgData name="Lien, Knut" userId="2002a00a-0c2e-4775-ae41-4cdebb5c17e4" providerId="ADAL" clId="{37F37289-979D-444A-84D2-5F72E9A471DF}" dt="2022-03-29T08:01:53.189" v="483" actId="20577"/>
          <ac:spMkLst>
            <pc:docMk/>
            <pc:sldMk cId="164989630" sldId="257"/>
            <ac:spMk id="7" creationId="{17956B55-B913-43C6-88E6-7E542B28C470}"/>
          </ac:spMkLst>
        </pc:spChg>
      </pc:sldChg>
      <pc:sldChg chg="modSp add mod">
        <pc:chgData name="Lien, Knut" userId="2002a00a-0c2e-4775-ae41-4cdebb5c17e4" providerId="ADAL" clId="{37F37289-979D-444A-84D2-5F72E9A471DF}" dt="2022-03-29T08:11:05.053" v="563" actId="20577"/>
        <pc:sldMkLst>
          <pc:docMk/>
          <pc:sldMk cId="2496828680" sldId="258"/>
        </pc:sldMkLst>
        <pc:spChg chg="mod">
          <ac:chgData name="Lien, Knut" userId="2002a00a-0c2e-4775-ae41-4cdebb5c17e4" providerId="ADAL" clId="{37F37289-979D-444A-84D2-5F72E9A471DF}" dt="2022-03-29T08:11:05.053" v="563" actId="20577"/>
          <ac:spMkLst>
            <pc:docMk/>
            <pc:sldMk cId="2496828680" sldId="258"/>
            <ac:spMk id="7" creationId="{17956B55-B913-43C6-88E6-7E542B28C470}"/>
          </ac:spMkLst>
        </pc:spChg>
      </pc:sldChg>
      <pc:sldChg chg="modSp add mod">
        <pc:chgData name="Lien, Knut" userId="2002a00a-0c2e-4775-ae41-4cdebb5c17e4" providerId="ADAL" clId="{37F37289-979D-444A-84D2-5F72E9A471DF}" dt="2022-03-29T08:04:25.652" v="494" actId="20577"/>
        <pc:sldMkLst>
          <pc:docMk/>
          <pc:sldMk cId="1391540128" sldId="259"/>
        </pc:sldMkLst>
        <pc:spChg chg="mod">
          <ac:chgData name="Lien, Knut" userId="2002a00a-0c2e-4775-ae41-4cdebb5c17e4" providerId="ADAL" clId="{37F37289-979D-444A-84D2-5F72E9A471DF}" dt="2022-03-29T08:04:25.652" v="494" actId="20577"/>
          <ac:spMkLst>
            <pc:docMk/>
            <pc:sldMk cId="1391540128" sldId="259"/>
            <ac:spMk id="7" creationId="{17956B55-B913-43C6-88E6-7E542B28C4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395157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4348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58556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9675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lysbil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0" name="Picture 9" descr="A person flying through the air on a cloudy day&#10;&#10;Description automatically generated">
            <a:extLst>
              <a:ext uri="{FF2B5EF4-FFF2-40B4-BE49-F238E27FC236}">
                <a16:creationId xmlns:a16="http://schemas.microsoft.com/office/drawing/2014/main" id="{7C7FCFBF-314D-E044-97CC-26B35FBEF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0"/>
          <a:stretch/>
        </p:blipFill>
        <p:spPr>
          <a:xfrm>
            <a:off x="-168696" y="0"/>
            <a:ext cx="12484615" cy="6885383"/>
          </a:xfrm>
          <a:prstGeom prst="rect">
            <a:avLst/>
          </a:prstGeom>
        </p:spPr>
      </p:pic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x-none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98BCF80-B5DD-3241-88F4-ED095E2D3B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2737" y="6022382"/>
            <a:ext cx="4585238" cy="863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8DDC63-E3AF-3648-8DCB-51A8AF00F660}"/>
              </a:ext>
            </a:extLst>
          </p:cNvPr>
          <p:cNvSpPr/>
          <p:nvPr userDrawn="1"/>
        </p:nvSpPr>
        <p:spPr>
          <a:xfrm>
            <a:off x="8677975" y="6022382"/>
            <a:ext cx="3514025" cy="863001"/>
          </a:xfrm>
          <a:prstGeom prst="rect">
            <a:avLst/>
          </a:prstGeom>
          <a:solidFill>
            <a:srgbClr val="093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65ACB4-1E21-6D4F-AF87-CDD310F506CF}"/>
              </a:ext>
            </a:extLst>
          </p:cNvPr>
          <p:cNvSpPr/>
          <p:nvPr userDrawn="1"/>
        </p:nvSpPr>
        <p:spPr>
          <a:xfrm>
            <a:off x="1415480" y="6022382"/>
            <a:ext cx="3154145" cy="863001"/>
          </a:xfrm>
          <a:prstGeom prst="rect">
            <a:avLst/>
          </a:prstGeom>
          <a:solidFill>
            <a:srgbClr val="093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1B72D5-9076-6A45-8B25-A521EEBC402A}"/>
              </a:ext>
            </a:extLst>
          </p:cNvPr>
          <p:cNvSpPr/>
          <p:nvPr userDrawn="1"/>
        </p:nvSpPr>
        <p:spPr>
          <a:xfrm>
            <a:off x="0" y="6022381"/>
            <a:ext cx="2315002" cy="863002"/>
          </a:xfrm>
          <a:prstGeom prst="rect">
            <a:avLst/>
          </a:prstGeom>
          <a:solidFill>
            <a:srgbClr val="093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image1.png">
            <a:extLst>
              <a:ext uri="{FF2B5EF4-FFF2-40B4-BE49-F238E27FC236}">
                <a16:creationId xmlns:a16="http://schemas.microsoft.com/office/drawing/2014/main" id="{5AC0247C-D64E-4741-9861-D76C83FDDB35}"/>
              </a:ext>
            </a:extLst>
          </p:cNvPr>
          <p:cNvPicPr/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84" b="95935" l="1695" r="98117">
                        <a14:foregroundMark x1="20527" y1="27100" x2="20527" y2="27100"/>
                        <a14:foregroundMark x1="49529" y1="2710" x2="49529" y2="2710"/>
                        <a14:foregroundMark x1="54426" y1="10840" x2="54426" y2="10840"/>
                        <a14:foregroundMark x1="3766" y1="42005" x2="3766" y2="42005"/>
                        <a14:foregroundMark x1="13183" y1="56369" x2="13183" y2="56369"/>
                        <a14:foregroundMark x1="53296" y1="50949" x2="53296" y2="50949"/>
                        <a14:foregroundMark x1="68173" y1="43360" x2="68173" y2="43360"/>
                        <a14:foregroundMark x1="72128" y1="59350" x2="72128" y2="59350"/>
                        <a14:foregroundMark x1="94727" y1="40921" x2="94727" y2="40921"/>
                        <a14:foregroundMark x1="98117" y1="37940" x2="98117" y2="37940"/>
                        <a14:foregroundMark x1="1695" y1="38482" x2="1695" y2="38482"/>
                        <a14:foregroundMark x1="54237" y1="90244" x2="54237" y2="90244"/>
                        <a14:foregroundMark x1="77778" y1="77236" x2="77778" y2="77236"/>
                        <a14:foregroundMark x1="60640" y1="95935" x2="60640" y2="95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60" y="112967"/>
            <a:ext cx="1333220" cy="845488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1B5B9C94-AA7F-1D48-A142-AF57F6C44B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7188" y1="79333" x2="17188" y2="79333"/>
                        <a14:foregroundMark x1="24063" y1="79667" x2="24063" y2="79667"/>
                        <a14:foregroundMark x1="30625" y1="79667" x2="30625" y2="79667"/>
                        <a14:foregroundMark x1="36563" y1="80000" x2="36563" y2="80000"/>
                        <a14:foregroundMark x1="42500" y1="79667" x2="42500" y2="79667"/>
                        <a14:foregroundMark x1="49063" y1="79667" x2="49063" y2="79667"/>
                        <a14:foregroundMark x1="62500" y1="79333" x2="62500" y2="79333"/>
                        <a14:foregroundMark x1="68438" y1="79333" x2="68438" y2="79333"/>
                        <a14:foregroundMark x1="75625" y1="79000" x2="75625" y2="79000"/>
                        <a14:foregroundMark x1="58438" y1="80333" x2="58438" y2="80333"/>
                        <a14:backgroundMark x1="25313" y1="81333" x2="25313" y2="81333"/>
                        <a14:backgroundMark x1="23438" y1="79667" x2="23438" y2="79667"/>
                        <a14:backgroundMark x1="62813" y1="80000" x2="62813" y2="80000"/>
                        <a14:backgroundMark x1="70313" y1="80333" x2="70313" y2="8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4743" y="-22820"/>
            <a:ext cx="1187247" cy="1113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Deloverskrif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x-none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x-none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x-none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x-none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x-none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e med teks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x-none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Loddrett teks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x-none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Loddrett tittel og teks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x-none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x-none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2JogZ_Meg4cmmgH1oydkuet6uWSdcI75iaPwe42lEPgrAgw/viewfor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cs.google.com/spreadsheets/d/1Kzc40GOlQgR0tCdCWbx8hL8BclmnpGS6SGDvjyAJYyE/edit?usp=sharing" TargetMode="External"/><Relationship Id="rId4" Type="http://schemas.openxmlformats.org/officeDocument/2006/relationships/hyperlink" Target="https://nlf.readin.no/doc/500-operative-bestemmelser-2021-05/id30a0386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1482570" y="706478"/>
            <a:ext cx="9135123" cy="9361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b-NO" sz="5400" b="1" dirty="0">
                <a:solidFill>
                  <a:srgbClr val="083039"/>
                </a:solidFill>
                <a:latin typeface="Arial Black"/>
                <a:ea typeface="Arial Black"/>
                <a:cs typeface="Arial Black"/>
                <a:sym typeface="Arial Black"/>
              </a:rPr>
              <a:t>Fagseminar 2022</a:t>
            </a:r>
            <a:endParaRPr lang="x-none" sz="5400" b="1" i="0" u="none" strike="noStrike" cap="none" baseline="0" dirty="0">
              <a:solidFill>
                <a:srgbClr val="08303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" name="Shape 80">
            <a:extLst>
              <a:ext uri="{FF2B5EF4-FFF2-40B4-BE49-F238E27FC236}">
                <a16:creationId xmlns:a16="http://schemas.microsoft.com/office/drawing/2014/main" id="{DD1E022C-ECB8-415F-82AB-3ACC83408F8A}"/>
              </a:ext>
            </a:extLst>
          </p:cNvPr>
          <p:cNvSpPr/>
          <p:nvPr/>
        </p:nvSpPr>
        <p:spPr>
          <a:xfrm>
            <a:off x="1386396" y="1924198"/>
            <a:ext cx="9135123" cy="35622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x-none" sz="5400" b="1" i="0" u="none" strike="noStrike" cap="none" baseline="0" dirty="0">
              <a:solidFill>
                <a:srgbClr val="08303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" name="Shape 80">
            <a:extLst>
              <a:ext uri="{FF2B5EF4-FFF2-40B4-BE49-F238E27FC236}">
                <a16:creationId xmlns:a16="http://schemas.microsoft.com/office/drawing/2014/main" id="{17956B55-B913-43C6-88E6-7E542B28C470}"/>
              </a:ext>
            </a:extLst>
          </p:cNvPr>
          <p:cNvSpPr/>
          <p:nvPr/>
        </p:nvSpPr>
        <p:spPr>
          <a:xfrm>
            <a:off x="1482569" y="1670908"/>
            <a:ext cx="9135123" cy="3562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rtl="0">
              <a:spcBef>
                <a:spcPts val="0"/>
              </a:spcBef>
              <a:buSzPct val="25000"/>
            </a:pPr>
            <a:r>
              <a:rPr lang="nb-NO" sz="2800" b="1" i="0" dirty="0">
                <a:solidFill>
                  <a:srgbClr val="000335"/>
                </a:solidFill>
                <a:effectLst/>
                <a:latin typeface="Inter"/>
              </a:rPr>
              <a:t>Agenda</a:t>
            </a:r>
          </a:p>
          <a:p>
            <a:pPr marR="0" lvl="0" rtl="0">
              <a:spcBef>
                <a:spcPts val="0"/>
              </a:spcBef>
              <a:buSzPct val="25000"/>
            </a:pPr>
            <a:endParaRPr lang="nb-NO" sz="2800" b="1" dirty="0">
              <a:solidFill>
                <a:srgbClr val="000335"/>
              </a:solidFill>
              <a:latin typeface="Inter"/>
            </a:endParaRPr>
          </a:p>
          <a:p>
            <a:pPr marR="0" lvl="0" rtl="0">
              <a:spcBef>
                <a:spcPts val="0"/>
              </a:spcBef>
              <a:buSzPct val="25000"/>
            </a:pPr>
            <a:endParaRPr lang="nb-NO" sz="2800" b="1" i="0" dirty="0">
              <a:solidFill>
                <a:srgbClr val="000335"/>
              </a:solidFill>
              <a:effectLst/>
              <a:latin typeface="Inter"/>
            </a:endParaRPr>
          </a:p>
          <a:p>
            <a:pPr marR="0" lvl="0" rtl="0">
              <a:spcBef>
                <a:spcPts val="0"/>
              </a:spcBef>
              <a:buSzPct val="25000"/>
            </a:pPr>
            <a:endParaRPr lang="nb-NO" sz="2800" b="1" i="0" dirty="0">
              <a:solidFill>
                <a:srgbClr val="000335"/>
              </a:solidFill>
              <a:effectLst/>
              <a:latin typeface="Inter"/>
            </a:endParaRPr>
          </a:p>
          <a:p>
            <a:pPr marR="0" lvl="0" rtl="0">
              <a:spcBef>
                <a:spcPts val="0"/>
              </a:spcBef>
              <a:buSzPct val="25000"/>
            </a:pPr>
            <a:r>
              <a:rPr lang="nb-NO" sz="2800" b="1" u="none" strike="noStrike" cap="none" baseline="0" dirty="0">
                <a:solidFill>
                  <a:srgbClr val="000335"/>
                </a:solidFill>
                <a:latin typeface="Inter"/>
                <a:ea typeface="Arial Black"/>
                <a:cs typeface="Arial Black"/>
                <a:sym typeface="Arial Black"/>
              </a:rPr>
              <a:t>	</a:t>
            </a:r>
            <a:endParaRPr lang="x-none" sz="2800" b="1" i="0" u="none" strike="noStrike" cap="none" baseline="0" dirty="0">
              <a:solidFill>
                <a:srgbClr val="08303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CA2BFED3-C3E2-4BAE-BD5E-53A5CE410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033507"/>
              </p:ext>
            </p:extLst>
          </p:nvPr>
        </p:nvGraphicFramePr>
        <p:xfrm>
          <a:off x="2647950" y="2289414"/>
          <a:ext cx="5829300" cy="1433501"/>
        </p:xfrm>
        <a:graphic>
          <a:graphicData uri="http://schemas.openxmlformats.org/drawingml/2006/table">
            <a:tbl>
              <a:tblPr firstRow="1" firstCol="1" bandRow="1">
                <a:tableStyleId>{485BA248-ADF2-4ACC-A6D3-4B9B482171C8}</a:tableStyleId>
              </a:tblPr>
              <a:tblGrid>
                <a:gridCol w="5829300">
                  <a:extLst>
                    <a:ext uri="{9D8B030D-6E8A-4147-A177-3AD203B41FA5}">
                      <a16:colId xmlns:a16="http://schemas.microsoft.com/office/drawing/2014/main" val="2259248108"/>
                    </a:ext>
                  </a:extLst>
                </a:gridCol>
              </a:tblGrid>
              <a:tr h="204786"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Innledning og presentasjon</a:t>
                      </a:r>
                      <a:endParaRPr lang="nb-N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2594766"/>
                  </a:ext>
                </a:extLst>
              </a:tr>
              <a:tr h="204786"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Statistikk, hendelser og funn</a:t>
                      </a:r>
                      <a:endParaRPr lang="nb-N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9699667"/>
                  </a:ext>
                </a:extLst>
              </a:tr>
              <a:tr h="204786"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Materiell v/MSJ</a:t>
                      </a:r>
                      <a:endParaRPr lang="nb-N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2488653"/>
                  </a:ext>
                </a:extLst>
              </a:tr>
              <a:tr h="204786"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Fallskjermflyging</a:t>
                      </a:r>
                      <a:endParaRPr lang="nb-N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3799442"/>
                  </a:ext>
                </a:extLst>
              </a:tr>
              <a:tr h="614357">
                <a:tc>
                  <a:txBody>
                    <a:bodyPr/>
                    <a:lstStyle/>
                    <a:p>
                      <a:r>
                        <a:rPr lang="nb-NO" sz="1100" dirty="0">
                          <a:effectLst/>
                        </a:rPr>
                        <a:t>Skjermflyging – </a:t>
                      </a:r>
                      <a:endParaRPr lang="nb-NO" sz="1200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nb-NO" sz="1100" dirty="0">
                          <a:effectLst/>
                        </a:rPr>
                        <a:t>Del 100, Vedlegg 1</a:t>
                      </a:r>
                      <a:endParaRPr lang="nb-NO" sz="1200" dirty="0">
                        <a:effectLst/>
                      </a:endParaRPr>
                    </a:p>
                    <a:p>
                      <a:r>
                        <a:rPr lang="nb-NO" sz="1100" dirty="0">
                          <a:effectLst/>
                        </a:rPr>
                        <a:t>               </a:t>
                      </a:r>
                      <a:r>
                        <a:rPr lang="nb-NO" sz="1100" dirty="0" err="1">
                          <a:effectLst/>
                        </a:rPr>
                        <a:t>Kompendie</a:t>
                      </a:r>
                      <a:r>
                        <a:rPr lang="nb-NO" sz="1100" dirty="0">
                          <a:effectLst/>
                        </a:rPr>
                        <a:t> for instruktører</a:t>
                      </a:r>
                      <a:endParaRPr lang="nb-N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1239998"/>
                  </a:ext>
                </a:extLst>
              </a:tr>
            </a:tbl>
          </a:graphicData>
        </a:graphic>
      </p:graphicFrame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C56BF9B0-FD5D-4A74-96A0-37CC3426A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026828"/>
              </p:ext>
            </p:extLst>
          </p:nvPr>
        </p:nvGraphicFramePr>
        <p:xfrm>
          <a:off x="2647950" y="3734790"/>
          <a:ext cx="5829300" cy="1863531"/>
        </p:xfrm>
        <a:graphic>
          <a:graphicData uri="http://schemas.openxmlformats.org/drawingml/2006/table">
            <a:tbl>
              <a:tblPr firstRow="1" firstCol="1" bandRow="1">
                <a:tableStyleId>{485BA248-ADF2-4ACC-A6D3-4B9B482171C8}</a:tableStyleId>
              </a:tblPr>
              <a:tblGrid>
                <a:gridCol w="5829300">
                  <a:extLst>
                    <a:ext uri="{9D8B030D-6E8A-4147-A177-3AD203B41FA5}">
                      <a16:colId xmlns:a16="http://schemas.microsoft.com/office/drawing/2014/main" val="2190689075"/>
                    </a:ext>
                  </a:extLst>
                </a:gridCol>
              </a:tblGrid>
              <a:tr h="207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>
                          <a:effectLst/>
                        </a:rPr>
                        <a:t>HI-planer </a:t>
                      </a:r>
                      <a:r>
                        <a:rPr lang="nb-NO" sz="1100">
                          <a:effectLst/>
                        </a:rPr>
                        <a:t>- Hvordan bruke OBSREG som HI </a:t>
                      </a:r>
                      <a:endParaRPr lang="nb-N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7353496"/>
                  </a:ext>
                </a:extLst>
              </a:tr>
              <a:tr h="207059"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Rus på norske hoppfelt</a:t>
                      </a:r>
                      <a:endParaRPr lang="nb-N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4490091"/>
                  </a:ext>
                </a:extLst>
              </a:tr>
              <a:tr h="207059"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Seksuell trakassering</a:t>
                      </a:r>
                      <a:endParaRPr lang="nb-N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631216"/>
                  </a:ext>
                </a:extLst>
              </a:tr>
              <a:tr h="207059">
                <a:tc>
                  <a:txBody>
                    <a:bodyPr/>
                    <a:lstStyle/>
                    <a:p>
                      <a:r>
                        <a:rPr lang="nb-NO" sz="1100" dirty="0">
                          <a:effectLst/>
                        </a:rPr>
                        <a:t>Fallende gjenstander (</a:t>
                      </a:r>
                      <a:r>
                        <a:rPr lang="nb-NO" sz="1100" dirty="0" err="1">
                          <a:effectLst/>
                        </a:rPr>
                        <a:t>vmag</a:t>
                      </a:r>
                      <a:r>
                        <a:rPr lang="nb-NO" sz="1100" dirty="0">
                          <a:effectLst/>
                        </a:rPr>
                        <a:t>)</a:t>
                      </a:r>
                      <a:endParaRPr lang="nb-N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7643704"/>
                  </a:ext>
                </a:extLst>
              </a:tr>
              <a:tr h="207059">
                <a:tc>
                  <a:txBody>
                    <a:bodyPr/>
                    <a:lstStyle/>
                    <a:p>
                      <a:r>
                        <a:rPr lang="nb-NO" sz="1100" dirty="0">
                          <a:effectLst/>
                        </a:rPr>
                        <a:t>Rapportering</a:t>
                      </a:r>
                      <a:endParaRPr lang="nb-N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8779053"/>
                  </a:ext>
                </a:extLst>
              </a:tr>
              <a:tr h="207059">
                <a:tc>
                  <a:txBody>
                    <a:bodyPr/>
                    <a:lstStyle/>
                    <a:p>
                      <a:r>
                        <a:rPr lang="nb-NO" sz="1100" dirty="0">
                          <a:effectLst/>
                        </a:rPr>
                        <a:t>Ny publiseringsløsning håndboka</a:t>
                      </a:r>
                      <a:endParaRPr lang="nb-N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6562467"/>
                  </a:ext>
                </a:extLst>
              </a:tr>
              <a:tr h="207059">
                <a:tc>
                  <a:txBody>
                    <a:bodyPr/>
                    <a:lstStyle/>
                    <a:p>
                      <a:r>
                        <a:rPr lang="nb-NO" sz="1100" dirty="0">
                          <a:effectLst/>
                        </a:rPr>
                        <a:t>Lunsj (tilpasses)</a:t>
                      </a:r>
                      <a:endParaRPr lang="nb-N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3979220"/>
                  </a:ext>
                </a:extLst>
              </a:tr>
              <a:tr h="207059">
                <a:tc>
                  <a:txBody>
                    <a:bodyPr/>
                    <a:lstStyle/>
                    <a:p>
                      <a:r>
                        <a:rPr lang="nb-NO" sz="1100" dirty="0">
                          <a:effectLst/>
                        </a:rPr>
                        <a:t>Rekruttering</a:t>
                      </a:r>
                      <a:endParaRPr lang="nb-N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9138655"/>
                  </a:ext>
                </a:extLst>
              </a:tr>
              <a:tr h="207059">
                <a:tc>
                  <a:txBody>
                    <a:bodyPr/>
                    <a:lstStyle/>
                    <a:p>
                      <a:endParaRPr lang="nb-N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875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38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1482570" y="706478"/>
            <a:ext cx="9135123" cy="9361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b-NO" sz="5400" b="1" dirty="0">
                <a:solidFill>
                  <a:srgbClr val="083039"/>
                </a:solidFill>
                <a:latin typeface="Arial Black"/>
                <a:ea typeface="Arial Black"/>
                <a:cs typeface="Arial Black"/>
                <a:sym typeface="Arial Black"/>
              </a:rPr>
              <a:t>Fagseminar 2022</a:t>
            </a:r>
            <a:endParaRPr lang="x-none" sz="5400" b="1" i="0" u="none" strike="noStrike" cap="none" baseline="0" dirty="0">
              <a:solidFill>
                <a:srgbClr val="08303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" name="Shape 80">
            <a:extLst>
              <a:ext uri="{FF2B5EF4-FFF2-40B4-BE49-F238E27FC236}">
                <a16:creationId xmlns:a16="http://schemas.microsoft.com/office/drawing/2014/main" id="{DD1E022C-ECB8-415F-82AB-3ACC83408F8A}"/>
              </a:ext>
            </a:extLst>
          </p:cNvPr>
          <p:cNvSpPr/>
          <p:nvPr/>
        </p:nvSpPr>
        <p:spPr>
          <a:xfrm>
            <a:off x="1386396" y="1924198"/>
            <a:ext cx="9135123" cy="35622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x-none" sz="5400" b="1" i="0" u="none" strike="noStrike" cap="none" baseline="0" dirty="0">
              <a:solidFill>
                <a:srgbClr val="08303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" name="Shape 80">
            <a:extLst>
              <a:ext uri="{FF2B5EF4-FFF2-40B4-BE49-F238E27FC236}">
                <a16:creationId xmlns:a16="http://schemas.microsoft.com/office/drawing/2014/main" id="{17956B55-B913-43C6-88E6-7E542B28C470}"/>
              </a:ext>
            </a:extLst>
          </p:cNvPr>
          <p:cNvSpPr/>
          <p:nvPr/>
        </p:nvSpPr>
        <p:spPr>
          <a:xfrm>
            <a:off x="1482569" y="1670908"/>
            <a:ext cx="9135123" cy="3562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rtl="0">
              <a:spcBef>
                <a:spcPts val="0"/>
              </a:spcBef>
              <a:buSzPct val="25000"/>
            </a:pPr>
            <a:r>
              <a:rPr lang="nb-NO" sz="2800" b="1" i="0" dirty="0">
                <a:solidFill>
                  <a:srgbClr val="000335"/>
                </a:solidFill>
                <a:effectLst/>
                <a:latin typeface="Inter"/>
              </a:rPr>
              <a:t>Rapportering</a:t>
            </a:r>
          </a:p>
          <a:p>
            <a:pPr marR="0" lvl="0" rtl="0">
              <a:spcBef>
                <a:spcPts val="0"/>
              </a:spcBef>
              <a:buSzPct val="25000"/>
            </a:pPr>
            <a:r>
              <a:rPr lang="nb-NO" sz="2800" b="1" u="none" strike="noStrike" cap="none" baseline="0" dirty="0">
                <a:solidFill>
                  <a:srgbClr val="000335"/>
                </a:solidFill>
                <a:latin typeface="Inter"/>
                <a:ea typeface="Arial Black"/>
                <a:cs typeface="Arial Black"/>
                <a:sym typeface="Arial Black"/>
              </a:rPr>
              <a:t>	</a:t>
            </a:r>
            <a:r>
              <a:rPr lang="nb-NO" sz="2800" b="1" u="none" strike="noStrike" cap="none" baseline="0" dirty="0">
                <a:solidFill>
                  <a:srgbClr val="000335"/>
                </a:solidFill>
                <a:latin typeface="Inter"/>
                <a:ea typeface="Arial Black"/>
                <a:cs typeface="Arial Black"/>
                <a:sym typeface="Arial Black"/>
                <a:hlinkClick r:id="rId3"/>
              </a:rPr>
              <a:t>Hvert kvartal</a:t>
            </a:r>
            <a:endParaRPr lang="nb-NO" sz="2800" b="1" u="none" strike="noStrike" cap="none" baseline="0" dirty="0">
              <a:solidFill>
                <a:srgbClr val="000335"/>
              </a:solidFill>
              <a:latin typeface="Inter"/>
              <a:ea typeface="Arial Black"/>
              <a:cs typeface="Arial Black"/>
              <a:sym typeface="Arial Black"/>
            </a:endParaRPr>
          </a:p>
          <a:p>
            <a:pPr marR="0" lvl="0" rtl="0">
              <a:spcBef>
                <a:spcPts val="0"/>
              </a:spcBef>
              <a:buSzPct val="25000"/>
            </a:pPr>
            <a:r>
              <a:rPr lang="nb-NO" sz="2800" b="1" dirty="0">
                <a:solidFill>
                  <a:srgbClr val="000335"/>
                </a:solidFill>
                <a:latin typeface="Inter"/>
                <a:ea typeface="Arial Black"/>
                <a:cs typeface="Arial Black"/>
                <a:sym typeface="Arial Black"/>
              </a:rPr>
              <a:t>	</a:t>
            </a:r>
          </a:p>
          <a:p>
            <a:pPr marR="0" lvl="0" rtl="0">
              <a:spcBef>
                <a:spcPts val="0"/>
              </a:spcBef>
              <a:buSzPct val="25000"/>
            </a:pPr>
            <a:r>
              <a:rPr lang="nb-NO" sz="2800" b="1" u="none" strike="noStrike" cap="none" baseline="0" dirty="0">
                <a:solidFill>
                  <a:srgbClr val="000335"/>
                </a:solidFill>
                <a:latin typeface="Inter"/>
                <a:ea typeface="Arial Black"/>
                <a:cs typeface="Arial Black"/>
                <a:sym typeface="Arial Black"/>
              </a:rPr>
              <a:t>	</a:t>
            </a:r>
            <a:r>
              <a:rPr lang="nb-NO" sz="2800" b="1" u="none" strike="noStrike" cap="none" baseline="0" dirty="0">
                <a:solidFill>
                  <a:srgbClr val="000335"/>
                </a:solidFill>
                <a:latin typeface="Inter"/>
                <a:ea typeface="Arial Black"/>
                <a:cs typeface="Arial Black"/>
                <a:sym typeface="Arial Black"/>
                <a:hlinkClick r:id="rId4"/>
              </a:rPr>
              <a:t>Manglende </a:t>
            </a:r>
            <a:r>
              <a:rPr lang="nb-NO" sz="2800" b="1" u="none" strike="noStrike" cap="none" baseline="0" dirty="0" err="1">
                <a:solidFill>
                  <a:srgbClr val="000335"/>
                </a:solidFill>
                <a:latin typeface="Inter"/>
                <a:ea typeface="Arial Black"/>
                <a:cs typeface="Arial Black"/>
                <a:sym typeface="Arial Black"/>
                <a:hlinkClick r:id="rId4"/>
              </a:rPr>
              <a:t>kvartallsrapportering</a:t>
            </a:r>
            <a:endParaRPr lang="nb-NO" sz="2800" b="1" u="none" strike="noStrike" cap="none" baseline="0" dirty="0">
              <a:solidFill>
                <a:srgbClr val="000335"/>
              </a:solidFill>
              <a:latin typeface="Inter"/>
              <a:ea typeface="Arial Black"/>
              <a:cs typeface="Arial Black"/>
              <a:sym typeface="Arial Black"/>
            </a:endParaRPr>
          </a:p>
          <a:p>
            <a:pPr marR="0" lvl="0" rtl="0">
              <a:spcBef>
                <a:spcPts val="0"/>
              </a:spcBef>
              <a:buSzPct val="25000"/>
            </a:pPr>
            <a:endParaRPr lang="nb-NO" sz="2800" b="1" u="none" strike="noStrike" cap="none" baseline="0" dirty="0">
              <a:solidFill>
                <a:srgbClr val="000335"/>
              </a:solidFill>
              <a:latin typeface="Inter"/>
              <a:ea typeface="Arial Black"/>
              <a:cs typeface="Arial Black"/>
              <a:sym typeface="Arial Black"/>
            </a:endParaRPr>
          </a:p>
          <a:p>
            <a:pPr marR="0" lvl="0" rtl="0">
              <a:spcBef>
                <a:spcPts val="0"/>
              </a:spcBef>
              <a:buSzPct val="25000"/>
            </a:pPr>
            <a:r>
              <a:rPr lang="nb-NO" sz="2800" b="1" i="0" dirty="0">
                <a:solidFill>
                  <a:srgbClr val="000335"/>
                </a:solidFill>
                <a:latin typeface="Inter"/>
                <a:ea typeface="Arial Black"/>
                <a:cs typeface="Arial Black"/>
                <a:sym typeface="Arial Black"/>
              </a:rPr>
              <a:t>	</a:t>
            </a:r>
            <a:r>
              <a:rPr lang="nb-NO" sz="2800" b="1" i="0" dirty="0">
                <a:solidFill>
                  <a:srgbClr val="000335"/>
                </a:solidFill>
                <a:latin typeface="Inter"/>
                <a:ea typeface="Arial Black"/>
                <a:cs typeface="Arial Black"/>
                <a:sym typeface="Arial Black"/>
                <a:hlinkClick r:id="rId5"/>
              </a:rPr>
              <a:t>Instruktører</a:t>
            </a:r>
            <a:endParaRPr lang="x-none" sz="2800" b="1" i="0" u="none" strike="noStrike" cap="none" baseline="0" dirty="0">
              <a:solidFill>
                <a:srgbClr val="08303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0629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1482570" y="706478"/>
            <a:ext cx="9135123" cy="9361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b-NO" sz="5400" b="1" dirty="0">
                <a:solidFill>
                  <a:srgbClr val="083039"/>
                </a:solidFill>
                <a:latin typeface="Arial Black"/>
                <a:ea typeface="Arial Black"/>
                <a:cs typeface="Arial Black"/>
                <a:sym typeface="Arial Black"/>
              </a:rPr>
              <a:t>Fagseminar 2022</a:t>
            </a:r>
            <a:endParaRPr lang="x-none" sz="5400" b="1" i="0" u="none" strike="noStrike" cap="none" baseline="0" dirty="0">
              <a:solidFill>
                <a:srgbClr val="08303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" name="Shape 80">
            <a:extLst>
              <a:ext uri="{FF2B5EF4-FFF2-40B4-BE49-F238E27FC236}">
                <a16:creationId xmlns:a16="http://schemas.microsoft.com/office/drawing/2014/main" id="{DD1E022C-ECB8-415F-82AB-3ACC83408F8A}"/>
              </a:ext>
            </a:extLst>
          </p:cNvPr>
          <p:cNvSpPr/>
          <p:nvPr/>
        </p:nvSpPr>
        <p:spPr>
          <a:xfrm>
            <a:off x="1386396" y="1924198"/>
            <a:ext cx="9135123" cy="35622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x-none" sz="5400" b="1" i="0" u="none" strike="noStrike" cap="none" baseline="0" dirty="0">
              <a:solidFill>
                <a:srgbClr val="08303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" name="Shape 80">
            <a:extLst>
              <a:ext uri="{FF2B5EF4-FFF2-40B4-BE49-F238E27FC236}">
                <a16:creationId xmlns:a16="http://schemas.microsoft.com/office/drawing/2014/main" id="{17956B55-B913-43C6-88E6-7E542B28C470}"/>
              </a:ext>
            </a:extLst>
          </p:cNvPr>
          <p:cNvSpPr/>
          <p:nvPr/>
        </p:nvSpPr>
        <p:spPr>
          <a:xfrm>
            <a:off x="1482569" y="1670908"/>
            <a:ext cx="9135123" cy="3562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rtl="0">
              <a:spcBef>
                <a:spcPts val="0"/>
              </a:spcBef>
              <a:buSzPct val="25000"/>
            </a:pPr>
            <a:r>
              <a:rPr lang="nb-NO" sz="2800" b="1" i="0">
                <a:solidFill>
                  <a:srgbClr val="000335"/>
                </a:solidFill>
                <a:effectLst/>
                <a:latin typeface="Inter"/>
              </a:rPr>
              <a:t>Nye lisenser via </a:t>
            </a:r>
            <a:r>
              <a:rPr lang="nb-NO" sz="2800" b="1" u="none" strike="noStrike" cap="none" baseline="0">
                <a:solidFill>
                  <a:srgbClr val="000335"/>
                </a:solidFill>
                <a:latin typeface="Inter"/>
                <a:ea typeface="Arial Black"/>
                <a:cs typeface="Arial Black"/>
                <a:sym typeface="Arial Black"/>
              </a:rPr>
              <a:t>Ekurs</a:t>
            </a:r>
            <a:r>
              <a:rPr lang="nb-NO" sz="2800" b="1" u="none" strike="noStrike" cap="none" baseline="0" dirty="0">
                <a:solidFill>
                  <a:srgbClr val="000335"/>
                </a:solidFill>
                <a:latin typeface="Inter"/>
                <a:ea typeface="Arial Black"/>
                <a:cs typeface="Arial Black"/>
                <a:sym typeface="Arial Black"/>
              </a:rPr>
              <a:t> </a:t>
            </a:r>
          </a:p>
          <a:p>
            <a:pPr marR="0" lvl="0" rtl="0">
              <a:spcBef>
                <a:spcPts val="0"/>
              </a:spcBef>
              <a:buSzPct val="25000"/>
            </a:pPr>
            <a:endParaRPr lang="nb-NO" sz="2800" b="1" i="0" dirty="0">
              <a:solidFill>
                <a:srgbClr val="000335"/>
              </a:solidFill>
              <a:latin typeface="Inter"/>
              <a:ea typeface="Arial Black"/>
              <a:cs typeface="Arial Black"/>
              <a:sym typeface="Arial Black"/>
            </a:endParaRPr>
          </a:p>
          <a:p>
            <a:pPr marR="0" lvl="0" rtl="0">
              <a:spcBef>
                <a:spcPts val="0"/>
              </a:spcBef>
              <a:buSzPct val="25000"/>
            </a:pPr>
            <a:r>
              <a:rPr lang="nb-NO" sz="2800" b="1" u="none" strike="noStrike" cap="none" baseline="0" dirty="0">
                <a:solidFill>
                  <a:srgbClr val="000335"/>
                </a:solidFill>
                <a:latin typeface="Inter"/>
                <a:ea typeface="Arial Black"/>
                <a:cs typeface="Arial Black"/>
                <a:sym typeface="Arial Black"/>
              </a:rPr>
              <a:t>I3-kurs (i tillegg Idrettskurs – VO midler)</a:t>
            </a:r>
            <a:endParaRPr lang="x-none" sz="2800" b="1" i="0" u="none" strike="noStrike" cap="none" baseline="0" dirty="0">
              <a:solidFill>
                <a:srgbClr val="08303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04173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E232CC2B5168246AD90613C7E90A61B" ma:contentTypeVersion="6" ma:contentTypeDescription="Opprett et nytt dokument." ma:contentTypeScope="" ma:versionID="10ff83cf3f48aad1d8a2227f0ba77efd">
  <xsd:schema xmlns:xsd="http://www.w3.org/2001/XMLSchema" xmlns:xs="http://www.w3.org/2001/XMLSchema" xmlns:p="http://schemas.microsoft.com/office/2006/metadata/properties" xmlns:ns2="58a063d6-f188-48c3-a446-bdeced3b2223" xmlns:ns3="b46f7725-66c5-4220-b798-52631e660909" targetNamespace="http://schemas.microsoft.com/office/2006/metadata/properties" ma:root="true" ma:fieldsID="25bff14184239bb8f86ac2520dce5d6b" ns2:_="" ns3:_="">
    <xsd:import namespace="58a063d6-f188-48c3-a446-bdeced3b2223"/>
    <xsd:import namespace="b46f7725-66c5-4220-b798-52631e6609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a063d6-f188-48c3-a446-bdeced3b22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6f7725-66c5-4220-b798-52631e66090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E50DDB-00FF-46FE-94F7-6C41FCFC71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a063d6-f188-48c3-a446-bdeced3b2223"/>
    <ds:schemaRef ds:uri="b46f7725-66c5-4220-b798-52631e6609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8E1B1E-9C83-43B8-A14B-EFEE926C2A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8F3623-02AC-4A1D-B453-462CEBE506D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58a063d6-f188-48c3-a446-bdeced3b2223"/>
    <ds:schemaRef ds:uri="http://purl.org/dc/dcmitype/"/>
    <ds:schemaRef ds:uri="http://schemas.microsoft.com/office/infopath/2007/PartnerControls"/>
    <ds:schemaRef ds:uri="b46f7725-66c5-4220-b798-52631e66090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82</Words>
  <Application>Microsoft Office PowerPoint</Application>
  <PresentationFormat>Widescreen</PresentationFormat>
  <Paragraphs>32</Paragraphs>
  <Slides>3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10" baseType="lpstr">
      <vt:lpstr>Calibri</vt:lpstr>
      <vt:lpstr>Inter</vt:lpstr>
      <vt:lpstr>Symbol</vt:lpstr>
      <vt:lpstr>Arial</vt:lpstr>
      <vt:lpstr>Times New Roman</vt:lpstr>
      <vt:lpstr>Arial Black</vt:lpstr>
      <vt:lpstr>Office-tema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Hovland sø</dc:creator>
  <cp:lastModifiedBy>Lien, Knut</cp:lastModifiedBy>
  <cp:revision>435</cp:revision>
  <dcterms:modified xsi:type="dcterms:W3CDTF">2022-04-01T13:00:12Z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0x010100AE232CC2B5168246AD90613C7E90A61B</vt:lpwstr>
  </property>
  <property fmtid="{D5CDD505-2E9C-101B-9397-08002B2CF9AE}" pid="3" name="_dlc_DocIdItemGuid">
    <vt:lpwstr>ead3bc42-3080-4f2d-8f83-3c333b7eca63</vt:lpwstr>
  </property>
</Properties>
</file>