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5"/>
  </p:sldMasterIdLst>
  <p:notesMasterIdLst>
    <p:notesMasterId r:id="rId43"/>
  </p:notesMasterIdLst>
  <p:sldIdLst>
    <p:sldId id="256" r:id="rId6"/>
    <p:sldId id="258" r:id="rId7"/>
    <p:sldId id="290" r:id="rId8"/>
    <p:sldId id="259" r:id="rId9"/>
    <p:sldId id="261" r:id="rId10"/>
    <p:sldId id="262" r:id="rId11"/>
    <p:sldId id="263" r:id="rId12"/>
    <p:sldId id="265" r:id="rId13"/>
    <p:sldId id="297" r:id="rId14"/>
    <p:sldId id="291" r:id="rId15"/>
    <p:sldId id="309" r:id="rId16"/>
    <p:sldId id="312" r:id="rId17"/>
    <p:sldId id="311" r:id="rId18"/>
    <p:sldId id="283" r:id="rId19"/>
    <p:sldId id="320" r:id="rId20"/>
    <p:sldId id="295" r:id="rId21"/>
    <p:sldId id="322" r:id="rId22"/>
    <p:sldId id="296" r:id="rId23"/>
    <p:sldId id="301" r:id="rId24"/>
    <p:sldId id="287" r:id="rId25"/>
    <p:sldId id="310" r:id="rId26"/>
    <p:sldId id="318" r:id="rId27"/>
    <p:sldId id="321" r:id="rId28"/>
    <p:sldId id="317" r:id="rId29"/>
    <p:sldId id="319" r:id="rId30"/>
    <p:sldId id="266" r:id="rId31"/>
    <p:sldId id="313" r:id="rId32"/>
    <p:sldId id="304" r:id="rId33"/>
    <p:sldId id="306" r:id="rId34"/>
    <p:sldId id="271" r:id="rId35"/>
    <p:sldId id="314" r:id="rId36"/>
    <p:sldId id="273" r:id="rId37"/>
    <p:sldId id="315" r:id="rId38"/>
    <p:sldId id="307" r:id="rId39"/>
    <p:sldId id="308" r:id="rId40"/>
    <p:sldId id="274" r:id="rId41"/>
    <p:sldId id="289" r:id="rId42"/>
  </p:sldIdLst>
  <p:sldSz cx="12192000" cy="6858000"/>
  <p:notesSz cx="6858000" cy="9144000"/>
  <p:embeddedFontLst>
    <p:embeddedFont>
      <p:font typeface="Arial Black" panose="020B0A04020102020204" pitchFamily="34" charset="0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stoft" initials="hu" lastIdx="5" clrIdx="0">
    <p:extLst>
      <p:ext uri="{19B8F6BF-5375-455C-9EA6-DF929625EA0E}">
        <p15:presenceInfo xmlns:p15="http://schemas.microsoft.com/office/powerpoint/2012/main" userId="S::hustoft_gmail.com#ext#@idrettsforbundet.onmicrosoft.com::22e5f16b-6790-4273-850a-b5a9dfc2345f" providerId="AD"/>
      </p:ext>
    </p:extLst>
  </p:cmAuthor>
  <p:cmAuthor id="2" name="andersmael" initials="an" lastIdx="4" clrIdx="1">
    <p:extLst>
      <p:ext uri="{19B8F6BF-5375-455C-9EA6-DF929625EA0E}">
        <p15:presenceInfo xmlns:p15="http://schemas.microsoft.com/office/powerpoint/2012/main" userId="S::andersmael_gmail.com#ext#@idrettsforbundet.onmicrosoft.com::8c765491-2872-47eb-bf54-73dd403fd782" providerId="AD"/>
      </p:ext>
    </p:extLst>
  </p:cmAuthor>
  <p:cmAuthor id="3" name="Lien, Knut" initials="LK" lastIdx="1" clrIdx="2">
    <p:extLst>
      <p:ext uri="{19B8F6BF-5375-455C-9EA6-DF929625EA0E}">
        <p15:presenceInfo xmlns:p15="http://schemas.microsoft.com/office/powerpoint/2012/main" userId="S::knut.lien@nlf.no::2002a00a-0c2e-4775-ae41-4cdebb5c17e4" providerId="AD"/>
      </p:ext>
    </p:extLst>
  </p:cmAuthor>
  <p:cmAuthor id="4" name="JES" initials="JE" lastIdx="18" clrIdx="3">
    <p:extLst>
      <p:ext uri="{19B8F6BF-5375-455C-9EA6-DF929625EA0E}">
        <p15:presenceInfo xmlns:p15="http://schemas.microsoft.com/office/powerpoint/2012/main" userId="S::janeinar_j-soltvedt.com#ext#@idrettsforbundet.onmicrosoft.com::5e617be2-5126-416c-85a4-51ef8268cb0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039"/>
    <a:srgbClr val="083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9E3FED-55B7-48A0-AAB0-B498CC219E16}" v="1" dt="2022-08-15T10:06:51.189"/>
  </p1510:revLst>
</p1510:revInfo>
</file>

<file path=ppt/tableStyles.xml><?xml version="1.0" encoding="utf-8"?>
<a:tblStyleLst xmlns:a="http://schemas.openxmlformats.org/drawingml/2006/main" def="{485BA248-ADF2-4ACC-A6D3-4B9B482171C8}">
  <a:tblStyle styleId="{485BA248-ADF2-4ACC-A6D3-4B9B482171C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0F5FB"/>
          </a:solidFill>
        </a:fill>
      </a:tcStyle>
    </a:wholeTbl>
    <a:band1H>
      <a:tcStyle>
        <a:tcBdr/>
        <a:fill>
          <a:solidFill>
            <a:srgbClr val="DDEAF6"/>
          </a:solidFill>
        </a:fill>
      </a:tcStyle>
    </a:band1H>
    <a:band1V>
      <a:tcStyle>
        <a:tcBdr/>
        <a:fill>
          <a:solidFill>
            <a:srgbClr val="DDEAF6"/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0F5FB"/>
          </a:solidFill>
        </a:fill>
      </a:tcStyle>
    </a:lastRow>
    <a:firstRow>
      <a:tcTxStyle b="on" i="off"/>
      <a:tcStyle>
        <a:tcBdr/>
        <a:fill>
          <a:solidFill>
            <a:srgbClr val="F0F5FB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4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2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.fntdata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ersmael" userId="S::andersmael_gmail.com#ext#@idrettsforbundet.onmicrosoft.com::8c765491-2872-47eb-bf54-73dd403fd782" providerId="AD" clId="Web-{C3A6B4E8-8249-4DB4-202E-3B72CCF64D13}"/>
    <pc:docChg chg="modSld">
      <pc:chgData name="andersmael" userId="S::andersmael_gmail.com#ext#@idrettsforbundet.onmicrosoft.com::8c765491-2872-47eb-bf54-73dd403fd782" providerId="AD" clId="Web-{C3A6B4E8-8249-4DB4-202E-3B72CCF64D13}" dt="2020-09-09T19:53:51.854" v="171" actId="20577"/>
      <pc:docMkLst>
        <pc:docMk/>
      </pc:docMkLst>
      <pc:sldChg chg="addSp modSp">
        <pc:chgData name="andersmael" userId="S::andersmael_gmail.com#ext#@idrettsforbundet.onmicrosoft.com::8c765491-2872-47eb-bf54-73dd403fd782" providerId="AD" clId="Web-{C3A6B4E8-8249-4DB4-202E-3B72CCF64D13}" dt="2020-09-09T19:23:00.204" v="124" actId="1076"/>
        <pc:sldMkLst>
          <pc:docMk/>
          <pc:sldMk cId="0" sldId="257"/>
        </pc:sldMkLst>
        <pc:spChg chg="add mod">
          <ac:chgData name="andersmael" userId="S::andersmael_gmail.com#ext#@idrettsforbundet.onmicrosoft.com::8c765491-2872-47eb-bf54-73dd403fd782" providerId="AD" clId="Web-{C3A6B4E8-8249-4DB4-202E-3B72CCF64D13}" dt="2020-09-09T19:23:00.204" v="124" actId="1076"/>
          <ac:spMkLst>
            <pc:docMk/>
            <pc:sldMk cId="0" sldId="257"/>
            <ac:spMk id="4" creationId="{74EBA1CC-74DB-4BB0-9C1C-8F41DB1909A4}"/>
          </ac:spMkLst>
        </pc:spChg>
      </pc:sldChg>
      <pc:sldChg chg="addSp modSp">
        <pc:chgData name="andersmael" userId="S::andersmael_gmail.com#ext#@idrettsforbundet.onmicrosoft.com::8c765491-2872-47eb-bf54-73dd403fd782" providerId="AD" clId="Web-{C3A6B4E8-8249-4DB4-202E-3B72CCF64D13}" dt="2020-09-09T19:23:52.392" v="128" actId="1076"/>
        <pc:sldMkLst>
          <pc:docMk/>
          <pc:sldMk cId="0" sldId="275"/>
        </pc:sldMkLst>
        <pc:spChg chg="add mod">
          <ac:chgData name="andersmael" userId="S::andersmael_gmail.com#ext#@idrettsforbundet.onmicrosoft.com::8c765491-2872-47eb-bf54-73dd403fd782" providerId="AD" clId="Web-{C3A6B4E8-8249-4DB4-202E-3B72CCF64D13}" dt="2020-09-09T19:23:52.392" v="128" actId="1076"/>
          <ac:spMkLst>
            <pc:docMk/>
            <pc:sldMk cId="0" sldId="275"/>
            <ac:spMk id="3" creationId="{D2100517-3BC6-4D8E-9E61-A710B0C3962E}"/>
          </ac:spMkLst>
        </pc:spChg>
      </pc:sldChg>
      <pc:sldChg chg="addSp modSp">
        <pc:chgData name="andersmael" userId="S::andersmael_gmail.com#ext#@idrettsforbundet.onmicrosoft.com::8c765491-2872-47eb-bf54-73dd403fd782" providerId="AD" clId="Web-{C3A6B4E8-8249-4DB4-202E-3B72CCF64D13}" dt="2020-09-09T19:24:01.064" v="130" actId="1076"/>
        <pc:sldMkLst>
          <pc:docMk/>
          <pc:sldMk cId="0" sldId="276"/>
        </pc:sldMkLst>
        <pc:spChg chg="add mod">
          <ac:chgData name="andersmael" userId="S::andersmael_gmail.com#ext#@idrettsforbundet.onmicrosoft.com::8c765491-2872-47eb-bf54-73dd403fd782" providerId="AD" clId="Web-{C3A6B4E8-8249-4DB4-202E-3B72CCF64D13}" dt="2020-09-09T19:24:01.064" v="130" actId="1076"/>
          <ac:spMkLst>
            <pc:docMk/>
            <pc:sldMk cId="0" sldId="276"/>
            <ac:spMk id="3" creationId="{0DF002AE-35AC-42DF-94DD-8A27E08379BF}"/>
          </ac:spMkLst>
        </pc:spChg>
      </pc:sldChg>
      <pc:sldChg chg="addSp modSp">
        <pc:chgData name="andersmael" userId="S::andersmael_gmail.com#ext#@idrettsforbundet.onmicrosoft.com::8c765491-2872-47eb-bf54-73dd403fd782" providerId="AD" clId="Web-{C3A6B4E8-8249-4DB4-202E-3B72CCF64D13}" dt="2020-09-09T19:24:09.549" v="132" actId="1076"/>
        <pc:sldMkLst>
          <pc:docMk/>
          <pc:sldMk cId="0" sldId="277"/>
        </pc:sldMkLst>
        <pc:spChg chg="add mod">
          <ac:chgData name="andersmael" userId="S::andersmael_gmail.com#ext#@idrettsforbundet.onmicrosoft.com::8c765491-2872-47eb-bf54-73dd403fd782" providerId="AD" clId="Web-{C3A6B4E8-8249-4DB4-202E-3B72CCF64D13}" dt="2020-09-09T19:24:09.549" v="132" actId="1076"/>
          <ac:spMkLst>
            <pc:docMk/>
            <pc:sldMk cId="0" sldId="277"/>
            <ac:spMk id="3" creationId="{489F9D2F-76B7-4C52-B08C-2B91ED28BC32}"/>
          </ac:spMkLst>
        </pc:spChg>
      </pc:sldChg>
      <pc:sldChg chg="addSp modSp">
        <pc:chgData name="andersmael" userId="S::andersmael_gmail.com#ext#@idrettsforbundet.onmicrosoft.com::8c765491-2872-47eb-bf54-73dd403fd782" providerId="AD" clId="Web-{C3A6B4E8-8249-4DB4-202E-3B72CCF64D13}" dt="2020-09-09T19:24:16.799" v="134" actId="1076"/>
        <pc:sldMkLst>
          <pc:docMk/>
          <pc:sldMk cId="0" sldId="278"/>
        </pc:sldMkLst>
        <pc:spChg chg="add mod">
          <ac:chgData name="andersmael" userId="S::andersmael_gmail.com#ext#@idrettsforbundet.onmicrosoft.com::8c765491-2872-47eb-bf54-73dd403fd782" providerId="AD" clId="Web-{C3A6B4E8-8249-4DB4-202E-3B72CCF64D13}" dt="2020-09-09T19:24:16.799" v="134" actId="1076"/>
          <ac:spMkLst>
            <pc:docMk/>
            <pc:sldMk cId="0" sldId="278"/>
            <ac:spMk id="3" creationId="{B3CA1C0D-D4F4-4917-9A29-D9A86E747206}"/>
          </ac:spMkLst>
        </pc:spChg>
      </pc:sldChg>
      <pc:sldChg chg="addSp modSp">
        <pc:chgData name="andersmael" userId="S::andersmael_gmail.com#ext#@idrettsforbundet.onmicrosoft.com::8c765491-2872-47eb-bf54-73dd403fd782" providerId="AD" clId="Web-{C3A6B4E8-8249-4DB4-202E-3B72CCF64D13}" dt="2020-09-09T19:24:24.721" v="136" actId="1076"/>
        <pc:sldMkLst>
          <pc:docMk/>
          <pc:sldMk cId="0" sldId="279"/>
        </pc:sldMkLst>
        <pc:spChg chg="add mod">
          <ac:chgData name="andersmael" userId="S::andersmael_gmail.com#ext#@idrettsforbundet.onmicrosoft.com::8c765491-2872-47eb-bf54-73dd403fd782" providerId="AD" clId="Web-{C3A6B4E8-8249-4DB4-202E-3B72CCF64D13}" dt="2020-09-09T19:24:24.721" v="136" actId="1076"/>
          <ac:spMkLst>
            <pc:docMk/>
            <pc:sldMk cId="0" sldId="279"/>
            <ac:spMk id="3" creationId="{00D8D17C-41BD-4C87-BF11-85D053D199CD}"/>
          </ac:spMkLst>
        </pc:spChg>
      </pc:sldChg>
      <pc:sldChg chg="addSp">
        <pc:chgData name="andersmael" userId="S::andersmael_gmail.com#ext#@idrettsforbundet.onmicrosoft.com::8c765491-2872-47eb-bf54-73dd403fd782" providerId="AD" clId="Web-{C3A6B4E8-8249-4DB4-202E-3B72CCF64D13}" dt="2020-09-09T19:23:16.923" v="125"/>
        <pc:sldMkLst>
          <pc:docMk/>
          <pc:sldMk cId="0" sldId="285"/>
        </pc:sldMkLst>
        <pc:spChg chg="add">
          <ac:chgData name="andersmael" userId="S::andersmael_gmail.com#ext#@idrettsforbundet.onmicrosoft.com::8c765491-2872-47eb-bf54-73dd403fd782" providerId="AD" clId="Web-{C3A6B4E8-8249-4DB4-202E-3B72CCF64D13}" dt="2020-09-09T19:23:16.923" v="125"/>
          <ac:spMkLst>
            <pc:docMk/>
            <pc:sldMk cId="0" sldId="285"/>
            <ac:spMk id="2" creationId="{32347FCB-2232-459C-BE9C-5FD6E6260365}"/>
          </ac:spMkLst>
        </pc:spChg>
      </pc:sldChg>
      <pc:sldChg chg="addSp">
        <pc:chgData name="andersmael" userId="S::andersmael_gmail.com#ext#@idrettsforbundet.onmicrosoft.com::8c765491-2872-47eb-bf54-73dd403fd782" providerId="AD" clId="Web-{C3A6B4E8-8249-4DB4-202E-3B72CCF64D13}" dt="2020-09-09T19:23:26.798" v="126"/>
        <pc:sldMkLst>
          <pc:docMk/>
          <pc:sldMk cId="0" sldId="286"/>
        </pc:sldMkLst>
        <pc:spChg chg="add">
          <ac:chgData name="andersmael" userId="S::andersmael_gmail.com#ext#@idrettsforbundet.onmicrosoft.com::8c765491-2872-47eb-bf54-73dd403fd782" providerId="AD" clId="Web-{C3A6B4E8-8249-4DB4-202E-3B72CCF64D13}" dt="2020-09-09T19:23:26.798" v="126"/>
          <ac:spMkLst>
            <pc:docMk/>
            <pc:sldMk cId="0" sldId="286"/>
            <ac:spMk id="2" creationId="{07CA266D-ED04-4FA9-B82B-868A8F580FC6}"/>
          </ac:spMkLst>
        </pc:spChg>
      </pc:sldChg>
      <pc:sldChg chg="modSp">
        <pc:chgData name="andersmael" userId="S::andersmael_gmail.com#ext#@idrettsforbundet.onmicrosoft.com::8c765491-2872-47eb-bf54-73dd403fd782" providerId="AD" clId="Web-{C3A6B4E8-8249-4DB4-202E-3B72CCF64D13}" dt="2020-09-09T19:49:54.413" v="138" actId="20577"/>
        <pc:sldMkLst>
          <pc:docMk/>
          <pc:sldMk cId="0" sldId="287"/>
        </pc:sldMkLst>
        <pc:spChg chg="mod">
          <ac:chgData name="andersmael" userId="S::andersmael_gmail.com#ext#@idrettsforbundet.onmicrosoft.com::8c765491-2872-47eb-bf54-73dd403fd782" providerId="AD" clId="Web-{C3A6B4E8-8249-4DB4-202E-3B72CCF64D13}" dt="2020-09-09T19:49:54.413" v="138" actId="20577"/>
          <ac:spMkLst>
            <pc:docMk/>
            <pc:sldMk cId="0" sldId="287"/>
            <ac:spMk id="240" creationId="{00000000-0000-0000-0000-000000000000}"/>
          </ac:spMkLst>
        </pc:spChg>
      </pc:sldChg>
      <pc:sldChg chg="addSp modSp">
        <pc:chgData name="andersmael" userId="S::andersmael_gmail.com#ext#@idrettsforbundet.onmicrosoft.com::8c765491-2872-47eb-bf54-73dd403fd782" providerId="AD" clId="Web-{C3A6B4E8-8249-4DB4-202E-3B72CCF64D13}" dt="2020-09-09T19:19:51.530" v="90" actId="20577"/>
        <pc:sldMkLst>
          <pc:docMk/>
          <pc:sldMk cId="3882066491" sldId="304"/>
        </pc:sldMkLst>
        <pc:spChg chg="add mod">
          <ac:chgData name="andersmael" userId="S::andersmael_gmail.com#ext#@idrettsforbundet.onmicrosoft.com::8c765491-2872-47eb-bf54-73dd403fd782" providerId="AD" clId="Web-{C3A6B4E8-8249-4DB4-202E-3B72CCF64D13}" dt="2020-09-09T19:19:51.530" v="90" actId="20577"/>
          <ac:spMkLst>
            <pc:docMk/>
            <pc:sldMk cId="3882066491" sldId="304"/>
            <ac:spMk id="2" creationId="{62C2C171-E581-4BC3-BAF4-E99E19830F6E}"/>
          </ac:spMkLst>
        </pc:spChg>
      </pc:sldChg>
      <pc:sldChg chg="modSp">
        <pc:chgData name="andersmael" userId="S::andersmael_gmail.com#ext#@idrettsforbundet.onmicrosoft.com::8c765491-2872-47eb-bf54-73dd403fd782" providerId="AD" clId="Web-{C3A6B4E8-8249-4DB4-202E-3B72CCF64D13}" dt="2020-09-09T19:53:51.854" v="171" actId="20577"/>
        <pc:sldMkLst>
          <pc:docMk/>
          <pc:sldMk cId="1768341646" sldId="308"/>
        </pc:sldMkLst>
        <pc:spChg chg="mod">
          <ac:chgData name="andersmael" userId="S::andersmael_gmail.com#ext#@idrettsforbundet.onmicrosoft.com::8c765491-2872-47eb-bf54-73dd403fd782" providerId="AD" clId="Web-{C3A6B4E8-8249-4DB4-202E-3B72CCF64D13}" dt="2020-09-09T19:53:51.854" v="171" actId="20577"/>
          <ac:spMkLst>
            <pc:docMk/>
            <pc:sldMk cId="1768341646" sldId="308"/>
            <ac:spMk id="3" creationId="{61322EEC-D578-8D47-84EC-3A1F0B430D17}"/>
          </ac:spMkLst>
        </pc:spChg>
      </pc:sldChg>
      <pc:sldChg chg="modSp">
        <pc:chgData name="andersmael" userId="S::andersmael_gmail.com#ext#@idrettsforbundet.onmicrosoft.com::8c765491-2872-47eb-bf54-73dd403fd782" providerId="AD" clId="Web-{C3A6B4E8-8249-4DB4-202E-3B72CCF64D13}" dt="2020-09-09T19:51:18.508" v="139" actId="20577"/>
        <pc:sldMkLst>
          <pc:docMk/>
          <pc:sldMk cId="923962612" sldId="313"/>
        </pc:sldMkLst>
        <pc:spChg chg="mod">
          <ac:chgData name="andersmael" userId="S::andersmael_gmail.com#ext#@idrettsforbundet.onmicrosoft.com::8c765491-2872-47eb-bf54-73dd403fd782" providerId="AD" clId="Web-{C3A6B4E8-8249-4DB4-202E-3B72CCF64D13}" dt="2020-09-09T19:51:18.508" v="139" actId="20577"/>
          <ac:spMkLst>
            <pc:docMk/>
            <pc:sldMk cId="923962612" sldId="313"/>
            <ac:spMk id="50178" creationId="{00000000-0000-0000-0000-000000000000}"/>
          </ac:spMkLst>
        </pc:spChg>
      </pc:sldChg>
      <pc:sldChg chg="modSp">
        <pc:chgData name="andersmael" userId="S::andersmael_gmail.com#ext#@idrettsforbundet.onmicrosoft.com::8c765491-2872-47eb-bf54-73dd403fd782" providerId="AD" clId="Web-{C3A6B4E8-8249-4DB4-202E-3B72CCF64D13}" dt="2020-09-09T19:52:39.040" v="168" actId="20577"/>
        <pc:sldMkLst>
          <pc:docMk/>
          <pc:sldMk cId="3928189194" sldId="314"/>
        </pc:sldMkLst>
        <pc:spChg chg="mod">
          <ac:chgData name="andersmael" userId="S::andersmael_gmail.com#ext#@idrettsforbundet.onmicrosoft.com::8c765491-2872-47eb-bf54-73dd403fd782" providerId="AD" clId="Web-{C3A6B4E8-8249-4DB4-202E-3B72CCF64D13}" dt="2020-09-09T19:52:39.040" v="168" actId="20577"/>
          <ac:spMkLst>
            <pc:docMk/>
            <pc:sldMk cId="3928189194" sldId="314"/>
            <ac:spMk id="2" creationId="{A736FF99-A664-3B47-987C-E11E9FC6FAED}"/>
          </ac:spMkLst>
        </pc:spChg>
      </pc:sldChg>
      <pc:sldChg chg="modSp">
        <pc:chgData name="andersmael" userId="S::andersmael_gmail.com#ext#@idrettsforbundet.onmicrosoft.com::8c765491-2872-47eb-bf54-73dd403fd782" providerId="AD" clId="Web-{C3A6B4E8-8249-4DB4-202E-3B72CCF64D13}" dt="2020-09-09T19:18:33.373" v="78" actId="20577"/>
        <pc:sldMkLst>
          <pc:docMk/>
          <pc:sldMk cId="4286984978" sldId="317"/>
        </pc:sldMkLst>
        <pc:spChg chg="mod">
          <ac:chgData name="andersmael" userId="S::andersmael_gmail.com#ext#@idrettsforbundet.onmicrosoft.com::8c765491-2872-47eb-bf54-73dd403fd782" providerId="AD" clId="Web-{C3A6B4E8-8249-4DB4-202E-3B72CCF64D13}" dt="2020-09-09T19:18:33.373" v="78" actId="20577"/>
          <ac:spMkLst>
            <pc:docMk/>
            <pc:sldMk cId="4286984978" sldId="317"/>
            <ac:spMk id="3" creationId="{728C8C18-292C-A143-AEC6-449744858799}"/>
          </ac:spMkLst>
        </pc:spChg>
      </pc:sldChg>
    </pc:docChg>
  </pc:docChgLst>
  <pc:docChgLst>
    <pc:chgData name="andersmael" userId="S::andersmael_gmail.com#ext#@idrettsforbundet.onmicrosoft.com::8c765491-2872-47eb-bf54-73dd403fd782" providerId="AD" clId="Web-{A427BFE6-61CB-7B71-7392-A1FD7776EE6F}"/>
    <pc:docChg chg="addSld delSld modSld">
      <pc:chgData name="andersmael" userId="S::andersmael_gmail.com#ext#@idrettsforbundet.onmicrosoft.com::8c765491-2872-47eb-bf54-73dd403fd782" providerId="AD" clId="Web-{A427BFE6-61CB-7B71-7392-A1FD7776EE6F}" dt="2020-09-21T19:23:26.503" v="299" actId="20577"/>
      <pc:docMkLst>
        <pc:docMk/>
      </pc:docMkLst>
      <pc:sldChg chg="del">
        <pc:chgData name="andersmael" userId="S::andersmael_gmail.com#ext#@idrettsforbundet.onmicrosoft.com::8c765491-2872-47eb-bf54-73dd403fd782" providerId="AD" clId="Web-{A427BFE6-61CB-7B71-7392-A1FD7776EE6F}" dt="2020-09-21T19:14:36.714" v="205"/>
        <pc:sldMkLst>
          <pc:docMk/>
          <pc:sldMk cId="0" sldId="257"/>
        </pc:sldMkLst>
      </pc:sldChg>
      <pc:sldChg chg="delAnim">
        <pc:chgData name="andersmael" userId="S::andersmael_gmail.com#ext#@idrettsforbundet.onmicrosoft.com::8c765491-2872-47eb-bf54-73dd403fd782" providerId="AD" clId="Web-{A427BFE6-61CB-7B71-7392-A1FD7776EE6F}" dt="2020-09-21T19:15:04.167" v="208"/>
        <pc:sldMkLst>
          <pc:docMk/>
          <pc:sldMk cId="0" sldId="259"/>
        </pc:sldMkLst>
      </pc:sldChg>
      <pc:sldChg chg="delAnim">
        <pc:chgData name="andersmael" userId="S::andersmael_gmail.com#ext#@idrettsforbundet.onmicrosoft.com::8c765491-2872-47eb-bf54-73dd403fd782" providerId="AD" clId="Web-{A427BFE6-61CB-7B71-7392-A1FD7776EE6F}" dt="2020-09-21T19:14:59.511" v="207"/>
        <pc:sldMkLst>
          <pc:docMk/>
          <pc:sldMk cId="0" sldId="261"/>
        </pc:sldMkLst>
      </pc:sldChg>
      <pc:sldChg chg="delAnim">
        <pc:chgData name="andersmael" userId="S::andersmael_gmail.com#ext#@idrettsforbundet.onmicrosoft.com::8c765491-2872-47eb-bf54-73dd403fd782" providerId="AD" clId="Web-{A427BFE6-61CB-7B71-7392-A1FD7776EE6F}" dt="2020-09-21T19:15:12.199" v="209"/>
        <pc:sldMkLst>
          <pc:docMk/>
          <pc:sldMk cId="0" sldId="262"/>
        </pc:sldMkLst>
      </pc:sldChg>
      <pc:sldChg chg="delAnim">
        <pc:chgData name="andersmael" userId="S::andersmael_gmail.com#ext#@idrettsforbundet.onmicrosoft.com::8c765491-2872-47eb-bf54-73dd403fd782" providerId="AD" clId="Web-{A427BFE6-61CB-7B71-7392-A1FD7776EE6F}" dt="2020-09-21T19:15:17.449" v="210"/>
        <pc:sldMkLst>
          <pc:docMk/>
          <pc:sldMk cId="0" sldId="263"/>
        </pc:sldMkLst>
      </pc:sldChg>
      <pc:sldChg chg="del">
        <pc:chgData name="andersmael" userId="S::andersmael_gmail.com#ext#@idrettsforbundet.onmicrosoft.com::8c765491-2872-47eb-bf54-73dd403fd782" providerId="AD" clId="Web-{A427BFE6-61CB-7B71-7392-A1FD7776EE6F}" dt="2020-09-21T16:45:18.745" v="36"/>
        <pc:sldMkLst>
          <pc:docMk/>
          <pc:sldMk cId="0" sldId="264"/>
        </pc:sldMkLst>
      </pc:sldChg>
      <pc:sldChg chg="addSp delSp modSp addCm delCm">
        <pc:chgData name="andersmael" userId="S::andersmael_gmail.com#ext#@idrettsforbundet.onmicrosoft.com::8c765491-2872-47eb-bf54-73dd403fd782" providerId="AD" clId="Web-{A427BFE6-61CB-7B71-7392-A1FD7776EE6F}" dt="2020-09-21T19:15:23.699" v="211"/>
        <pc:sldMkLst>
          <pc:docMk/>
          <pc:sldMk cId="0" sldId="265"/>
        </pc:sldMkLst>
        <pc:spChg chg="add del mod">
          <ac:chgData name="andersmael" userId="S::andersmael_gmail.com#ext#@idrettsforbundet.onmicrosoft.com::8c765491-2872-47eb-bf54-73dd403fd782" providerId="AD" clId="Web-{A427BFE6-61CB-7B71-7392-A1FD7776EE6F}" dt="2020-09-21T16:43:26.946" v="34" actId="20577"/>
          <ac:spMkLst>
            <pc:docMk/>
            <pc:sldMk cId="0" sldId="265"/>
            <ac:spMk id="126" creationId="{00000000-0000-0000-0000-000000000000}"/>
          </ac:spMkLst>
        </pc:spChg>
      </pc:sldChg>
      <pc:sldChg chg="modSp">
        <pc:chgData name="andersmael" userId="S::andersmael_gmail.com#ext#@idrettsforbundet.onmicrosoft.com::8c765491-2872-47eb-bf54-73dd403fd782" providerId="AD" clId="Web-{A427BFE6-61CB-7B71-7392-A1FD7776EE6F}" dt="2020-09-21T19:23:26.503" v="298" actId="20577"/>
        <pc:sldMkLst>
          <pc:docMk/>
          <pc:sldMk cId="0" sldId="266"/>
        </pc:sldMkLst>
        <pc:spChg chg="mod">
          <ac:chgData name="andersmael" userId="S::andersmael_gmail.com#ext#@idrettsforbundet.onmicrosoft.com::8c765491-2872-47eb-bf54-73dd403fd782" providerId="AD" clId="Web-{A427BFE6-61CB-7B71-7392-A1FD7776EE6F}" dt="2020-09-21T19:23:26.503" v="298" actId="20577"/>
          <ac:spMkLst>
            <pc:docMk/>
            <pc:sldMk cId="0" sldId="266"/>
            <ac:spMk id="3" creationId="{728C8C18-292C-A143-AEC6-449744858799}"/>
          </ac:spMkLst>
        </pc:spChg>
      </pc:sldChg>
      <pc:sldChg chg="modSp delCm">
        <pc:chgData name="andersmael" userId="S::andersmael_gmail.com#ext#@idrettsforbundet.onmicrosoft.com::8c765491-2872-47eb-bf54-73dd403fd782" providerId="AD" clId="Web-{A427BFE6-61CB-7B71-7392-A1FD7776EE6F}" dt="2020-09-21T19:12:34.759" v="196"/>
        <pc:sldMkLst>
          <pc:docMk/>
          <pc:sldMk cId="0" sldId="274"/>
        </pc:sldMkLst>
        <pc:spChg chg="mod">
          <ac:chgData name="andersmael" userId="S::andersmael_gmail.com#ext#@idrettsforbundet.onmicrosoft.com::8c765491-2872-47eb-bf54-73dd403fd782" providerId="AD" clId="Web-{A427BFE6-61CB-7B71-7392-A1FD7776EE6F}" dt="2020-09-21T19:12:26.306" v="195" actId="20577"/>
          <ac:spMkLst>
            <pc:docMk/>
            <pc:sldMk cId="0" sldId="274"/>
            <ac:spMk id="171" creationId="{00000000-0000-0000-0000-000000000000}"/>
          </ac:spMkLst>
        </pc:spChg>
      </pc:sldChg>
      <pc:sldChg chg="del">
        <pc:chgData name="andersmael" userId="S::andersmael_gmail.com#ext#@idrettsforbundet.onmicrosoft.com::8c765491-2872-47eb-bf54-73dd403fd782" providerId="AD" clId="Web-{A427BFE6-61CB-7B71-7392-A1FD7776EE6F}" dt="2020-09-21T19:12:41.759" v="197"/>
        <pc:sldMkLst>
          <pc:docMk/>
          <pc:sldMk cId="0" sldId="275"/>
        </pc:sldMkLst>
      </pc:sldChg>
      <pc:sldChg chg="del">
        <pc:chgData name="andersmael" userId="S::andersmael_gmail.com#ext#@idrettsforbundet.onmicrosoft.com::8c765491-2872-47eb-bf54-73dd403fd782" providerId="AD" clId="Web-{A427BFE6-61CB-7B71-7392-A1FD7776EE6F}" dt="2020-09-21T19:12:43.603" v="198"/>
        <pc:sldMkLst>
          <pc:docMk/>
          <pc:sldMk cId="0" sldId="276"/>
        </pc:sldMkLst>
      </pc:sldChg>
      <pc:sldChg chg="del">
        <pc:chgData name="andersmael" userId="S::andersmael_gmail.com#ext#@idrettsforbundet.onmicrosoft.com::8c765491-2872-47eb-bf54-73dd403fd782" providerId="AD" clId="Web-{A427BFE6-61CB-7B71-7392-A1FD7776EE6F}" dt="2020-09-21T19:12:44.946" v="199"/>
        <pc:sldMkLst>
          <pc:docMk/>
          <pc:sldMk cId="0" sldId="277"/>
        </pc:sldMkLst>
      </pc:sldChg>
      <pc:sldChg chg="del">
        <pc:chgData name="andersmael" userId="S::andersmael_gmail.com#ext#@idrettsforbundet.onmicrosoft.com::8c765491-2872-47eb-bf54-73dd403fd782" providerId="AD" clId="Web-{A427BFE6-61CB-7B71-7392-A1FD7776EE6F}" dt="2020-09-21T19:12:48.540" v="200"/>
        <pc:sldMkLst>
          <pc:docMk/>
          <pc:sldMk cId="0" sldId="278"/>
        </pc:sldMkLst>
      </pc:sldChg>
      <pc:sldChg chg="del">
        <pc:chgData name="andersmael" userId="S::andersmael_gmail.com#ext#@idrettsforbundet.onmicrosoft.com::8c765491-2872-47eb-bf54-73dd403fd782" providerId="AD" clId="Web-{A427BFE6-61CB-7B71-7392-A1FD7776EE6F}" dt="2020-09-21T19:12:50.525" v="201"/>
        <pc:sldMkLst>
          <pc:docMk/>
          <pc:sldMk cId="0" sldId="279"/>
        </pc:sldMkLst>
      </pc:sldChg>
      <pc:sldChg chg="delAnim">
        <pc:chgData name="andersmael" userId="S::andersmael_gmail.com#ext#@idrettsforbundet.onmicrosoft.com::8c765491-2872-47eb-bf54-73dd403fd782" providerId="AD" clId="Web-{A427BFE6-61CB-7B71-7392-A1FD7776EE6F}" dt="2020-09-21T19:16:08.028" v="220"/>
        <pc:sldMkLst>
          <pc:docMk/>
          <pc:sldMk cId="0" sldId="283"/>
        </pc:sldMkLst>
      </pc:sldChg>
      <pc:sldChg chg="del">
        <pc:chgData name="andersmael" userId="S::andersmael_gmail.com#ext#@idrettsforbundet.onmicrosoft.com::8c765491-2872-47eb-bf54-73dd403fd782" providerId="AD" clId="Web-{A427BFE6-61CB-7B71-7392-A1FD7776EE6F}" dt="2020-09-21T17:23:10.746" v="120"/>
        <pc:sldMkLst>
          <pc:docMk/>
          <pc:sldMk cId="0" sldId="285"/>
        </pc:sldMkLst>
      </pc:sldChg>
      <pc:sldChg chg="del">
        <pc:chgData name="andersmael" userId="S::andersmael_gmail.com#ext#@idrettsforbundet.onmicrosoft.com::8c765491-2872-47eb-bf54-73dd403fd782" providerId="AD" clId="Web-{A427BFE6-61CB-7B71-7392-A1FD7776EE6F}" dt="2020-09-21T17:23:34.606" v="121"/>
        <pc:sldMkLst>
          <pc:docMk/>
          <pc:sldMk cId="0" sldId="286"/>
        </pc:sldMkLst>
      </pc:sldChg>
      <pc:sldChg chg="modSp delAnim delCm">
        <pc:chgData name="andersmael" userId="S::andersmael_gmail.com#ext#@idrettsforbundet.onmicrosoft.com::8c765491-2872-47eb-bf54-73dd403fd782" providerId="AD" clId="Web-{A427BFE6-61CB-7B71-7392-A1FD7776EE6F}" dt="2020-09-21T19:16:50.747" v="226"/>
        <pc:sldMkLst>
          <pc:docMk/>
          <pc:sldMk cId="0" sldId="287"/>
        </pc:sldMkLst>
        <pc:spChg chg="mod">
          <ac:chgData name="andersmael" userId="S::andersmael_gmail.com#ext#@idrettsforbundet.onmicrosoft.com::8c765491-2872-47eb-bf54-73dd403fd782" providerId="AD" clId="Web-{A427BFE6-61CB-7B71-7392-A1FD7776EE6F}" dt="2020-09-21T19:06:01.784" v="126" actId="14100"/>
          <ac:spMkLst>
            <pc:docMk/>
            <pc:sldMk cId="0" sldId="287"/>
            <ac:spMk id="240" creationId="{00000000-0000-0000-0000-000000000000}"/>
          </ac:spMkLst>
        </pc:spChg>
      </pc:sldChg>
      <pc:sldChg chg="delAnim">
        <pc:chgData name="andersmael" userId="S::andersmael_gmail.com#ext#@idrettsforbundet.onmicrosoft.com::8c765491-2872-47eb-bf54-73dd403fd782" providerId="AD" clId="Web-{A427BFE6-61CB-7B71-7392-A1FD7776EE6F}" dt="2020-09-21T19:14:15.010" v="202"/>
        <pc:sldMkLst>
          <pc:docMk/>
          <pc:sldMk cId="0" sldId="290"/>
        </pc:sldMkLst>
      </pc:sldChg>
      <pc:sldChg chg="addSp modSp delAnim delCm">
        <pc:chgData name="andersmael" userId="S::andersmael_gmail.com#ext#@idrettsforbundet.onmicrosoft.com::8c765491-2872-47eb-bf54-73dd403fd782" providerId="AD" clId="Web-{A427BFE6-61CB-7B71-7392-A1FD7776EE6F}" dt="2020-09-21T19:22:27.533" v="266" actId="20577"/>
        <pc:sldMkLst>
          <pc:docMk/>
          <pc:sldMk cId="370968211" sldId="295"/>
        </pc:sldMkLst>
        <pc:spChg chg="add mod">
          <ac:chgData name="andersmael" userId="S::andersmael_gmail.com#ext#@idrettsforbundet.onmicrosoft.com::8c765491-2872-47eb-bf54-73dd403fd782" providerId="AD" clId="Web-{A427BFE6-61CB-7B71-7392-A1FD7776EE6F}" dt="2020-09-21T16:52:17.752" v="94" actId="20577"/>
          <ac:spMkLst>
            <pc:docMk/>
            <pc:sldMk cId="370968211" sldId="295"/>
            <ac:spMk id="2" creationId="{8381BAC0-59E0-4D18-B964-EF5D173900BB}"/>
          </ac:spMkLst>
        </pc:spChg>
        <pc:spChg chg="mod">
          <ac:chgData name="andersmael" userId="S::andersmael_gmail.com#ext#@idrettsforbundet.onmicrosoft.com::8c765491-2872-47eb-bf54-73dd403fd782" providerId="AD" clId="Web-{A427BFE6-61CB-7B71-7392-A1FD7776EE6F}" dt="2020-09-21T19:22:27.533" v="266" actId="20577"/>
          <ac:spMkLst>
            <pc:docMk/>
            <pc:sldMk cId="370968211" sldId="295"/>
            <ac:spMk id="4" creationId="{8F751F60-1509-4FA7-9999-359D05167237}"/>
          </ac:spMkLst>
        </pc:spChg>
      </pc:sldChg>
      <pc:sldChg chg="modSp delAnim">
        <pc:chgData name="andersmael" userId="S::andersmael_gmail.com#ext#@idrettsforbundet.onmicrosoft.com::8c765491-2872-47eb-bf54-73dd403fd782" providerId="AD" clId="Web-{A427BFE6-61CB-7B71-7392-A1FD7776EE6F}" dt="2020-09-21T19:22:11.189" v="262" actId="20577"/>
        <pc:sldMkLst>
          <pc:docMk/>
          <pc:sldMk cId="177371151" sldId="296"/>
        </pc:sldMkLst>
        <pc:spChg chg="mod">
          <ac:chgData name="andersmael" userId="S::andersmael_gmail.com#ext#@idrettsforbundet.onmicrosoft.com::8c765491-2872-47eb-bf54-73dd403fd782" providerId="AD" clId="Web-{A427BFE6-61CB-7B71-7392-A1FD7776EE6F}" dt="2020-09-21T19:22:11.189" v="262" actId="20577"/>
          <ac:spMkLst>
            <pc:docMk/>
            <pc:sldMk cId="177371151" sldId="296"/>
            <ac:spMk id="224" creationId="{00000000-0000-0000-0000-000000000000}"/>
          </ac:spMkLst>
        </pc:spChg>
      </pc:sldChg>
      <pc:sldChg chg="addSp modSp">
        <pc:chgData name="andersmael" userId="S::andersmael_gmail.com#ext#@idrettsforbundet.onmicrosoft.com::8c765491-2872-47eb-bf54-73dd403fd782" providerId="AD" clId="Web-{A427BFE6-61CB-7B71-7392-A1FD7776EE6F}" dt="2020-09-21T19:18:36.045" v="229" actId="1076"/>
        <pc:sldMkLst>
          <pc:docMk/>
          <pc:sldMk cId="1893755575" sldId="297"/>
        </pc:sldMkLst>
        <pc:spChg chg="add mod">
          <ac:chgData name="andersmael" userId="S::andersmael_gmail.com#ext#@idrettsforbundet.onmicrosoft.com::8c765491-2872-47eb-bf54-73dd403fd782" providerId="AD" clId="Web-{A427BFE6-61CB-7B71-7392-A1FD7776EE6F}" dt="2020-09-21T19:18:36.045" v="229" actId="1076"/>
          <ac:spMkLst>
            <pc:docMk/>
            <pc:sldMk cId="1893755575" sldId="297"/>
            <ac:spMk id="5" creationId="{D7185FD2-D9F1-44D0-9EA8-05A81C6051B2}"/>
          </ac:spMkLst>
        </pc:spChg>
      </pc:sldChg>
      <pc:sldChg chg="addSp delSp modSp delCm">
        <pc:chgData name="andersmael" userId="S::andersmael_gmail.com#ext#@idrettsforbundet.onmicrosoft.com::8c765491-2872-47eb-bf54-73dd403fd782" providerId="AD" clId="Web-{A427BFE6-61CB-7B71-7392-A1FD7776EE6F}" dt="2020-09-21T19:16:44.012" v="225"/>
        <pc:sldMkLst>
          <pc:docMk/>
          <pc:sldMk cId="3172329173" sldId="301"/>
        </pc:sldMkLst>
        <pc:graphicFrameChg chg="add del mod">
          <ac:chgData name="andersmael" userId="S::andersmael_gmail.com#ext#@idrettsforbundet.onmicrosoft.com::8c765491-2872-47eb-bf54-73dd403fd782" providerId="AD" clId="Web-{A427BFE6-61CB-7B71-7392-A1FD7776EE6F}" dt="2020-09-21T17:18:25.101" v="102"/>
          <ac:graphicFrameMkLst>
            <pc:docMk/>
            <pc:sldMk cId="3172329173" sldId="301"/>
            <ac:graphicFrameMk id="4" creationId="{3E9EDC56-2658-4B35-8D85-622CDEAFA2CF}"/>
          </ac:graphicFrameMkLst>
        </pc:graphicFrameChg>
        <pc:picChg chg="del">
          <ac:chgData name="andersmael" userId="S::andersmael_gmail.com#ext#@idrettsforbundet.onmicrosoft.com::8c765491-2872-47eb-bf54-73dd403fd782" providerId="AD" clId="Web-{A427BFE6-61CB-7B71-7392-A1FD7776EE6F}" dt="2020-09-21T17:17:59.960" v="100"/>
          <ac:picMkLst>
            <pc:docMk/>
            <pc:sldMk cId="3172329173" sldId="301"/>
            <ac:picMk id="3" creationId="{3613F274-16F1-4B88-81D5-E4E5D56C364D}"/>
          </ac:picMkLst>
        </pc:picChg>
        <pc:picChg chg="add del mod">
          <ac:chgData name="andersmael" userId="S::andersmael_gmail.com#ext#@idrettsforbundet.onmicrosoft.com::8c765491-2872-47eb-bf54-73dd403fd782" providerId="AD" clId="Web-{A427BFE6-61CB-7B71-7392-A1FD7776EE6F}" dt="2020-09-21T17:20:50.041" v="108"/>
          <ac:picMkLst>
            <pc:docMk/>
            <pc:sldMk cId="3172329173" sldId="301"/>
            <ac:picMk id="5" creationId="{4194C6CC-0CE3-4C37-ACB2-6FBE6937F53E}"/>
          </ac:picMkLst>
        </pc:picChg>
        <pc:picChg chg="add del mod">
          <ac:chgData name="andersmael" userId="S::andersmael_gmail.com#ext#@idrettsforbundet.onmicrosoft.com::8c765491-2872-47eb-bf54-73dd403fd782" providerId="AD" clId="Web-{A427BFE6-61CB-7B71-7392-A1FD7776EE6F}" dt="2020-09-21T17:21:59.433" v="112"/>
          <ac:picMkLst>
            <pc:docMk/>
            <pc:sldMk cId="3172329173" sldId="301"/>
            <ac:picMk id="6" creationId="{DF077B3E-9FED-416B-A6DD-CCFFA74E2597}"/>
          </ac:picMkLst>
        </pc:picChg>
        <pc:picChg chg="add del mod">
          <ac:chgData name="andersmael" userId="S::andersmael_gmail.com#ext#@idrettsforbundet.onmicrosoft.com::8c765491-2872-47eb-bf54-73dd403fd782" providerId="AD" clId="Web-{A427BFE6-61CB-7B71-7392-A1FD7776EE6F}" dt="2020-09-21T17:22:42.543" v="116"/>
          <ac:picMkLst>
            <pc:docMk/>
            <pc:sldMk cId="3172329173" sldId="301"/>
            <ac:picMk id="7" creationId="{8BF02FDA-CBD6-4EA6-AFD7-BDF9A1B9AA80}"/>
          </ac:picMkLst>
        </pc:picChg>
        <pc:picChg chg="add mod">
          <ac:chgData name="andersmael" userId="S::andersmael_gmail.com#ext#@idrettsforbundet.onmicrosoft.com::8c765491-2872-47eb-bf54-73dd403fd782" providerId="AD" clId="Web-{A427BFE6-61CB-7B71-7392-A1FD7776EE6F}" dt="2020-09-21T17:22:51.777" v="119" actId="14100"/>
          <ac:picMkLst>
            <pc:docMk/>
            <pc:sldMk cId="3172329173" sldId="301"/>
            <ac:picMk id="8" creationId="{7910B1AC-B8DC-47D3-AA99-20802CD7B6A3}"/>
          </ac:picMkLst>
        </pc:picChg>
      </pc:sldChg>
      <pc:sldChg chg="delCm">
        <pc:chgData name="andersmael" userId="S::andersmael_gmail.com#ext#@idrettsforbundet.onmicrosoft.com::8c765491-2872-47eb-bf54-73dd403fd782" providerId="AD" clId="Web-{A427BFE6-61CB-7B71-7392-A1FD7776EE6F}" dt="2020-09-21T19:11:41.133" v="181"/>
        <pc:sldMkLst>
          <pc:docMk/>
          <pc:sldMk cId="3882066491" sldId="304"/>
        </pc:sldMkLst>
      </pc:sldChg>
      <pc:sldChg chg="delCm modNotes">
        <pc:chgData name="andersmael" userId="S::andersmael_gmail.com#ext#@idrettsforbundet.onmicrosoft.com::8c765491-2872-47eb-bf54-73dd403fd782" providerId="AD" clId="Web-{A427BFE6-61CB-7B71-7392-A1FD7776EE6F}" dt="2020-09-21T19:11:48.774" v="182"/>
        <pc:sldMkLst>
          <pc:docMk/>
          <pc:sldMk cId="1768341646" sldId="308"/>
        </pc:sldMkLst>
      </pc:sldChg>
      <pc:sldChg chg="modSp delCm modNotes">
        <pc:chgData name="andersmael" userId="S::andersmael_gmail.com#ext#@idrettsforbundet.onmicrosoft.com::8c765491-2872-47eb-bf54-73dd403fd782" providerId="AD" clId="Web-{A427BFE6-61CB-7B71-7392-A1FD7776EE6F}" dt="2020-09-21T19:19:52.828" v="246"/>
        <pc:sldMkLst>
          <pc:docMk/>
          <pc:sldMk cId="1352026708" sldId="309"/>
        </pc:sldMkLst>
        <pc:spChg chg="mod">
          <ac:chgData name="andersmael" userId="S::andersmael_gmail.com#ext#@idrettsforbundet.onmicrosoft.com::8c765491-2872-47eb-bf54-73dd403fd782" providerId="AD" clId="Web-{A427BFE6-61CB-7B71-7392-A1FD7776EE6F}" dt="2020-09-21T19:15:49.433" v="216" actId="20577"/>
          <ac:spMkLst>
            <pc:docMk/>
            <pc:sldMk cId="1352026708" sldId="309"/>
            <ac:spMk id="56" creationId="{611B6853-7D18-D446-8A28-1EAF760E70BC}"/>
          </ac:spMkLst>
        </pc:spChg>
        <pc:spChg chg="mod">
          <ac:chgData name="andersmael" userId="S::andersmael_gmail.com#ext#@idrettsforbundet.onmicrosoft.com::8c765491-2872-47eb-bf54-73dd403fd782" providerId="AD" clId="Web-{A427BFE6-61CB-7B71-7392-A1FD7776EE6F}" dt="2020-09-21T16:50:03.328" v="66" actId="14100"/>
          <ac:spMkLst>
            <pc:docMk/>
            <pc:sldMk cId="1352026708" sldId="309"/>
            <ac:spMk id="68" creationId="{B4C282DA-BDEF-674F-A8CE-633B726F10E1}"/>
          </ac:spMkLst>
        </pc:spChg>
        <pc:spChg chg="mod">
          <ac:chgData name="andersmael" userId="S::andersmael_gmail.com#ext#@idrettsforbundet.onmicrosoft.com::8c765491-2872-47eb-bf54-73dd403fd782" providerId="AD" clId="Web-{A427BFE6-61CB-7B71-7392-A1FD7776EE6F}" dt="2020-09-21T16:49:59.078" v="65" actId="14100"/>
          <ac:spMkLst>
            <pc:docMk/>
            <pc:sldMk cId="1352026708" sldId="309"/>
            <ac:spMk id="69" creationId="{335F79B2-0FE1-E548-BA28-9FED97BFE321}"/>
          </ac:spMkLst>
        </pc:spChg>
        <pc:spChg chg="mod">
          <ac:chgData name="andersmael" userId="S::andersmael_gmail.com#ext#@idrettsforbundet.onmicrosoft.com::8c765491-2872-47eb-bf54-73dd403fd782" providerId="AD" clId="Web-{A427BFE6-61CB-7B71-7392-A1FD7776EE6F}" dt="2020-09-21T16:49:55.171" v="64" actId="14100"/>
          <ac:spMkLst>
            <pc:docMk/>
            <pc:sldMk cId="1352026708" sldId="309"/>
            <ac:spMk id="70" creationId="{5A5DF981-BA65-6041-AE97-E18F4E73E7BA}"/>
          </ac:spMkLst>
        </pc:spChg>
        <pc:spChg chg="mod">
          <ac:chgData name="andersmael" userId="S::andersmael_gmail.com#ext#@idrettsforbundet.onmicrosoft.com::8c765491-2872-47eb-bf54-73dd403fd782" providerId="AD" clId="Web-{A427BFE6-61CB-7B71-7392-A1FD7776EE6F}" dt="2020-09-21T16:49:50.156" v="63" actId="14100"/>
          <ac:spMkLst>
            <pc:docMk/>
            <pc:sldMk cId="1352026708" sldId="309"/>
            <ac:spMk id="71" creationId="{0B82AD18-1589-1B40-A7C5-A70BF994B9AC}"/>
          </ac:spMkLst>
        </pc:spChg>
        <pc:spChg chg="mod">
          <ac:chgData name="andersmael" userId="S::andersmael_gmail.com#ext#@idrettsforbundet.onmicrosoft.com::8c765491-2872-47eb-bf54-73dd403fd782" providerId="AD" clId="Web-{A427BFE6-61CB-7B71-7392-A1FD7776EE6F}" dt="2020-09-21T16:48:56.842" v="53" actId="20577"/>
          <ac:spMkLst>
            <pc:docMk/>
            <pc:sldMk cId="1352026708" sldId="309"/>
            <ac:spMk id="74" creationId="{E7988E13-4972-F242-AFC5-6A497A438517}"/>
          </ac:spMkLst>
        </pc:spChg>
        <pc:spChg chg="mod">
          <ac:chgData name="andersmael" userId="S::andersmael_gmail.com#ext#@idrettsforbundet.onmicrosoft.com::8c765491-2872-47eb-bf54-73dd403fd782" providerId="AD" clId="Web-{A427BFE6-61CB-7B71-7392-A1FD7776EE6F}" dt="2020-09-21T16:49:17.874" v="58" actId="20577"/>
          <ac:spMkLst>
            <pc:docMk/>
            <pc:sldMk cId="1352026708" sldId="309"/>
            <ac:spMk id="75" creationId="{7DB8BBEC-8E3F-544F-A5E4-A256E99D2FDC}"/>
          </ac:spMkLst>
        </pc:spChg>
        <pc:cxnChg chg="mod">
          <ac:chgData name="andersmael" userId="S::andersmael_gmail.com#ext#@idrettsforbundet.onmicrosoft.com::8c765491-2872-47eb-bf54-73dd403fd782" providerId="AD" clId="Web-{A427BFE6-61CB-7B71-7392-A1FD7776EE6F}" dt="2020-09-21T16:49:50.156" v="63" actId="14100"/>
          <ac:cxnSpMkLst>
            <pc:docMk/>
            <pc:sldMk cId="1352026708" sldId="309"/>
            <ac:cxnSpMk id="77" creationId="{4D99C5A2-EC86-394E-BBFF-61B91DFE29DF}"/>
          </ac:cxnSpMkLst>
        </pc:cxnChg>
      </pc:sldChg>
      <pc:sldChg chg="del">
        <pc:chgData name="andersmael" userId="S::andersmael_gmail.com#ext#@idrettsforbundet.onmicrosoft.com::8c765491-2872-47eb-bf54-73dd403fd782" providerId="AD" clId="Web-{A427BFE6-61CB-7B71-7392-A1FD7776EE6F}" dt="2020-09-21T19:11:04.930" v="178"/>
        <pc:sldMkLst>
          <pc:docMk/>
          <pc:sldMk cId="1673311138" sldId="316"/>
        </pc:sldMkLst>
      </pc:sldChg>
      <pc:sldChg chg="modSp delCm">
        <pc:chgData name="andersmael" userId="S::andersmael_gmail.com#ext#@idrettsforbundet.onmicrosoft.com::8c765491-2872-47eb-bf54-73dd403fd782" providerId="AD" clId="Web-{A427BFE6-61CB-7B71-7392-A1FD7776EE6F}" dt="2020-09-21T19:11:14.445" v="179"/>
        <pc:sldMkLst>
          <pc:docMk/>
          <pc:sldMk cId="4286984978" sldId="317"/>
        </pc:sldMkLst>
        <pc:spChg chg="mod">
          <ac:chgData name="andersmael" userId="S::andersmael_gmail.com#ext#@idrettsforbundet.onmicrosoft.com::8c765491-2872-47eb-bf54-73dd403fd782" providerId="AD" clId="Web-{A427BFE6-61CB-7B71-7392-A1FD7776EE6F}" dt="2020-09-21T19:06:51.004" v="131" actId="20577"/>
          <ac:spMkLst>
            <pc:docMk/>
            <pc:sldMk cId="4286984978" sldId="317"/>
            <ac:spMk id="3" creationId="{728C8C18-292C-A143-AEC6-449744858799}"/>
          </ac:spMkLst>
        </pc:spChg>
      </pc:sldChg>
      <pc:sldChg chg="modSp delAnim">
        <pc:chgData name="andersmael" userId="S::andersmael_gmail.com#ext#@idrettsforbundet.onmicrosoft.com::8c765491-2872-47eb-bf54-73dd403fd782" providerId="AD" clId="Web-{A427BFE6-61CB-7B71-7392-A1FD7776EE6F}" dt="2020-09-21T19:22:42.330" v="271" actId="20577"/>
        <pc:sldMkLst>
          <pc:docMk/>
          <pc:sldMk cId="3258527205" sldId="318"/>
        </pc:sldMkLst>
        <pc:spChg chg="mod">
          <ac:chgData name="andersmael" userId="S::andersmael_gmail.com#ext#@idrettsforbundet.onmicrosoft.com::8c765491-2872-47eb-bf54-73dd403fd782" providerId="AD" clId="Web-{A427BFE6-61CB-7B71-7392-A1FD7776EE6F}" dt="2020-09-21T19:22:42.330" v="271" actId="20577"/>
          <ac:spMkLst>
            <pc:docMk/>
            <pc:sldMk cId="3258527205" sldId="318"/>
            <ac:spMk id="2" creationId="{ACB9A02E-D1FD-C846-A22A-08405D7AAD10}"/>
          </ac:spMkLst>
        </pc:spChg>
      </pc:sldChg>
      <pc:sldChg chg="modSp">
        <pc:chgData name="andersmael" userId="S::andersmael_gmail.com#ext#@idrettsforbundet.onmicrosoft.com::8c765491-2872-47eb-bf54-73dd403fd782" providerId="AD" clId="Web-{A427BFE6-61CB-7B71-7392-A1FD7776EE6F}" dt="2020-09-21T19:22:56.190" v="280" actId="20577"/>
        <pc:sldMkLst>
          <pc:docMk/>
          <pc:sldMk cId="2548792299" sldId="319"/>
        </pc:sldMkLst>
        <pc:spChg chg="mod">
          <ac:chgData name="andersmael" userId="S::andersmael_gmail.com#ext#@idrettsforbundet.onmicrosoft.com::8c765491-2872-47eb-bf54-73dd403fd782" providerId="AD" clId="Web-{A427BFE6-61CB-7B71-7392-A1FD7776EE6F}" dt="2020-09-21T19:22:56.190" v="280" actId="20577"/>
          <ac:spMkLst>
            <pc:docMk/>
            <pc:sldMk cId="2548792299" sldId="319"/>
            <ac:spMk id="3" creationId="{728C8C18-292C-A143-AEC6-449744858799}"/>
          </ac:spMkLst>
        </pc:spChg>
      </pc:sldChg>
      <pc:sldChg chg="delAnim">
        <pc:chgData name="andersmael" userId="S::andersmael_gmail.com#ext#@idrettsforbundet.onmicrosoft.com::8c765491-2872-47eb-bf54-73dd403fd782" providerId="AD" clId="Web-{A427BFE6-61CB-7B71-7392-A1FD7776EE6F}" dt="2020-09-21T19:16:14.075" v="221"/>
        <pc:sldMkLst>
          <pc:docMk/>
          <pc:sldMk cId="925991445" sldId="320"/>
        </pc:sldMkLst>
      </pc:sldChg>
      <pc:sldChg chg="modSp">
        <pc:chgData name="andersmael" userId="S::andersmael_gmail.com#ext#@idrettsforbundet.onmicrosoft.com::8c765491-2872-47eb-bf54-73dd403fd782" providerId="AD" clId="Web-{A427BFE6-61CB-7B71-7392-A1FD7776EE6F}" dt="2020-09-21T19:10:17.741" v="175" actId="14100"/>
        <pc:sldMkLst>
          <pc:docMk/>
          <pc:sldMk cId="2072450705" sldId="321"/>
        </pc:sldMkLst>
        <pc:spChg chg="mod">
          <ac:chgData name="andersmael" userId="S::andersmael_gmail.com#ext#@idrettsforbundet.onmicrosoft.com::8c765491-2872-47eb-bf54-73dd403fd782" providerId="AD" clId="Web-{A427BFE6-61CB-7B71-7392-A1FD7776EE6F}" dt="2020-09-21T19:10:17.741" v="175" actId="14100"/>
          <ac:spMkLst>
            <pc:docMk/>
            <pc:sldMk cId="2072450705" sldId="321"/>
            <ac:spMk id="2" creationId="{BB8161A8-CE59-45AF-9421-854F262ED139}"/>
          </ac:spMkLst>
        </pc:spChg>
      </pc:sldChg>
      <pc:sldChg chg="addSp modSp add replId delAnim">
        <pc:chgData name="andersmael" userId="S::andersmael_gmail.com#ext#@idrettsforbundet.onmicrosoft.com::8c765491-2872-47eb-bf54-73dd403fd782" providerId="AD" clId="Web-{A427BFE6-61CB-7B71-7392-A1FD7776EE6F}" dt="2020-09-21T19:16:26.543" v="223"/>
        <pc:sldMkLst>
          <pc:docMk/>
          <pc:sldMk cId="1568621009" sldId="322"/>
        </pc:sldMkLst>
        <pc:spChg chg="add mod">
          <ac:chgData name="andersmael" userId="S::andersmael_gmail.com#ext#@idrettsforbundet.onmicrosoft.com::8c765491-2872-47eb-bf54-73dd403fd782" providerId="AD" clId="Web-{A427BFE6-61CB-7B71-7392-A1FD7776EE6F}" dt="2020-09-21T16:52:32.018" v="97" actId="20577"/>
          <ac:spMkLst>
            <pc:docMk/>
            <pc:sldMk cId="1568621009" sldId="322"/>
            <ac:spMk id="2" creationId="{1F444D57-7B13-4C7D-A045-55A8821F20E0}"/>
          </ac:spMkLst>
        </pc:spChg>
        <pc:spChg chg="mod">
          <ac:chgData name="andersmael" userId="S::andersmael_gmail.com#ext#@idrettsforbundet.onmicrosoft.com::8c765491-2872-47eb-bf54-73dd403fd782" providerId="AD" clId="Web-{A427BFE6-61CB-7B71-7392-A1FD7776EE6F}" dt="2020-09-21T16:51:23.486" v="73" actId="20577"/>
          <ac:spMkLst>
            <pc:docMk/>
            <pc:sldMk cId="1568621009" sldId="322"/>
            <ac:spMk id="4" creationId="{8F751F60-1509-4FA7-9999-359D05167237}"/>
          </ac:spMkLst>
        </pc:spChg>
      </pc:sldChg>
    </pc:docChg>
  </pc:docChgLst>
  <pc:docChgLst>
    <pc:chgData name="andersmael" userId="S::andersmael_gmail.com#ext#@idrettsforbundet.onmicrosoft.com::8c765491-2872-47eb-bf54-73dd403fd782" providerId="AD" clId="Web-{519CD7F3-3F3E-47EF-28C6-127856989F39}"/>
    <pc:docChg chg="modSld">
      <pc:chgData name="andersmael" userId="S::andersmael_gmail.com#ext#@idrettsforbundet.onmicrosoft.com::8c765491-2872-47eb-bf54-73dd403fd782" providerId="AD" clId="Web-{519CD7F3-3F3E-47EF-28C6-127856989F39}" dt="2020-09-09T18:55:10.938" v="168" actId="20577"/>
      <pc:docMkLst>
        <pc:docMk/>
      </pc:docMkLst>
      <pc:sldChg chg="modSp">
        <pc:chgData name="andersmael" userId="S::andersmael_gmail.com#ext#@idrettsforbundet.onmicrosoft.com::8c765491-2872-47eb-bf54-73dd403fd782" providerId="AD" clId="Web-{519CD7F3-3F3E-47EF-28C6-127856989F39}" dt="2020-09-09T18:51:53.655" v="1" actId="20577"/>
        <pc:sldMkLst>
          <pc:docMk/>
          <pc:sldMk cId="0" sldId="290"/>
        </pc:sldMkLst>
        <pc:spChg chg="mod">
          <ac:chgData name="andersmael" userId="S::andersmael_gmail.com#ext#@idrettsforbundet.onmicrosoft.com::8c765491-2872-47eb-bf54-73dd403fd782" providerId="AD" clId="Web-{519CD7F3-3F3E-47EF-28C6-127856989F39}" dt="2020-09-09T18:51:53.655" v="1" actId="20577"/>
          <ac:spMkLst>
            <pc:docMk/>
            <pc:sldMk cId="0" sldId="290"/>
            <ac:spMk id="3" creationId="{00000000-0000-0000-0000-000000000000}"/>
          </ac:spMkLst>
        </pc:spChg>
      </pc:sldChg>
      <pc:sldChg chg="modSp">
        <pc:chgData name="andersmael" userId="S::andersmael_gmail.com#ext#@idrettsforbundet.onmicrosoft.com::8c765491-2872-47eb-bf54-73dd403fd782" providerId="AD" clId="Web-{519CD7F3-3F3E-47EF-28C6-127856989F39}" dt="2020-09-09T18:55:10.938" v="167" actId="20577"/>
        <pc:sldMkLst>
          <pc:docMk/>
          <pc:sldMk cId="4286984978" sldId="317"/>
        </pc:sldMkLst>
        <pc:spChg chg="mod">
          <ac:chgData name="andersmael" userId="S::andersmael_gmail.com#ext#@idrettsforbundet.onmicrosoft.com::8c765491-2872-47eb-bf54-73dd403fd782" providerId="AD" clId="Web-{519CD7F3-3F3E-47EF-28C6-127856989F39}" dt="2020-09-09T18:55:10.938" v="167" actId="20577"/>
          <ac:spMkLst>
            <pc:docMk/>
            <pc:sldMk cId="4286984978" sldId="317"/>
            <ac:spMk id="3" creationId="{728C8C18-292C-A143-AEC6-449744858799}"/>
          </ac:spMkLst>
        </pc:spChg>
      </pc:sldChg>
    </pc:docChg>
  </pc:docChgLst>
  <pc:docChgLst>
    <pc:chgData name="andersmael" userId="S::andersmael_gmail.com#ext#@idrettsforbundet.onmicrosoft.com::8c765491-2872-47eb-bf54-73dd403fd782" providerId="AD" clId="Web-{BF8CF22A-9F87-A5F8-DF72-B1F183C63FC4}"/>
    <pc:docChg chg="addSld modSld sldOrd">
      <pc:chgData name="andersmael" userId="S::andersmael_gmail.com#ext#@idrettsforbundet.onmicrosoft.com::8c765491-2872-47eb-bf54-73dd403fd782" providerId="AD" clId="Web-{BF8CF22A-9F87-A5F8-DF72-B1F183C63FC4}" dt="2020-08-23T19:15:13.564" v="911" actId="20577"/>
      <pc:docMkLst>
        <pc:docMk/>
      </pc:docMkLst>
      <pc:sldChg chg="modSp">
        <pc:chgData name="andersmael" userId="S::andersmael_gmail.com#ext#@idrettsforbundet.onmicrosoft.com::8c765491-2872-47eb-bf54-73dd403fd782" providerId="AD" clId="Web-{BF8CF22A-9F87-A5F8-DF72-B1F183C63FC4}" dt="2020-08-23T18:53:12.431" v="802" actId="20577"/>
        <pc:sldMkLst>
          <pc:docMk/>
          <pc:sldMk cId="0" sldId="259"/>
        </pc:sldMkLst>
        <pc:spChg chg="mod">
          <ac:chgData name="andersmael" userId="S::andersmael_gmail.com#ext#@idrettsforbundet.onmicrosoft.com::8c765491-2872-47eb-bf54-73dd403fd782" providerId="AD" clId="Web-{BF8CF22A-9F87-A5F8-DF72-B1F183C63FC4}" dt="2020-08-23T18:53:12.431" v="802" actId="20577"/>
          <ac:spMkLst>
            <pc:docMk/>
            <pc:sldMk cId="0" sldId="259"/>
            <ac:spMk id="96" creationId="{00000000-0000-0000-0000-000000000000}"/>
          </ac:spMkLst>
        </pc:spChg>
      </pc:sldChg>
      <pc:sldChg chg="mod modShow addCm">
        <pc:chgData name="andersmael" userId="S::andersmael_gmail.com#ext#@idrettsforbundet.onmicrosoft.com::8c765491-2872-47eb-bf54-73dd403fd782" providerId="AD" clId="Web-{BF8CF22A-9F87-A5F8-DF72-B1F183C63FC4}" dt="2020-08-23T19:04:06.662" v="850"/>
        <pc:sldMkLst>
          <pc:docMk/>
          <pc:sldMk cId="0" sldId="285"/>
        </pc:sldMkLst>
      </pc:sldChg>
      <pc:sldChg chg="modSp addCm">
        <pc:chgData name="andersmael" userId="S::andersmael_gmail.com#ext#@idrettsforbundet.onmicrosoft.com::8c765491-2872-47eb-bf54-73dd403fd782" providerId="AD" clId="Web-{BF8CF22A-9F87-A5F8-DF72-B1F183C63FC4}" dt="2020-08-23T19:11:58.217" v="901" actId="20577"/>
        <pc:sldMkLst>
          <pc:docMk/>
          <pc:sldMk cId="0" sldId="287"/>
        </pc:sldMkLst>
        <pc:spChg chg="mod">
          <ac:chgData name="andersmael" userId="S::andersmael_gmail.com#ext#@idrettsforbundet.onmicrosoft.com::8c765491-2872-47eb-bf54-73dd403fd782" providerId="AD" clId="Web-{BF8CF22A-9F87-A5F8-DF72-B1F183C63FC4}" dt="2020-08-23T19:11:58.217" v="901" actId="20577"/>
          <ac:spMkLst>
            <pc:docMk/>
            <pc:sldMk cId="0" sldId="287"/>
            <ac:spMk id="240" creationId="{00000000-0000-0000-0000-000000000000}"/>
          </ac:spMkLst>
        </pc:spChg>
      </pc:sldChg>
      <pc:sldChg chg="modSp">
        <pc:chgData name="andersmael" userId="S::andersmael_gmail.com#ext#@idrettsforbundet.onmicrosoft.com::8c765491-2872-47eb-bf54-73dd403fd782" providerId="AD" clId="Web-{BF8CF22A-9F87-A5F8-DF72-B1F183C63FC4}" dt="2020-08-23T19:15:13.564" v="910" actId="20577"/>
        <pc:sldMkLst>
          <pc:docMk/>
          <pc:sldMk cId="0" sldId="291"/>
        </pc:sldMkLst>
        <pc:spChg chg="mod">
          <ac:chgData name="andersmael" userId="S::andersmael_gmail.com#ext#@idrettsforbundet.onmicrosoft.com::8c765491-2872-47eb-bf54-73dd403fd782" providerId="AD" clId="Web-{BF8CF22A-9F87-A5F8-DF72-B1F183C63FC4}" dt="2020-08-23T19:15:13.564" v="910" actId="20577"/>
          <ac:spMkLst>
            <pc:docMk/>
            <pc:sldMk cId="0" sldId="291"/>
            <ac:spMk id="5" creationId="{9382197D-4695-D944-8735-7A5E05CF6554}"/>
          </ac:spMkLst>
        </pc:spChg>
      </pc:sldChg>
      <pc:sldChg chg="addSp delSp modSp addCm">
        <pc:chgData name="andersmael" userId="S::andersmael_gmail.com#ext#@idrettsforbundet.onmicrosoft.com::8c765491-2872-47eb-bf54-73dd403fd782" providerId="AD" clId="Web-{BF8CF22A-9F87-A5F8-DF72-B1F183C63FC4}" dt="2020-08-23T19:08:39.636" v="858"/>
        <pc:sldMkLst>
          <pc:docMk/>
          <pc:sldMk cId="3172329173" sldId="301"/>
        </pc:sldMkLst>
        <pc:picChg chg="add del">
          <ac:chgData name="andersmael" userId="S::andersmael_gmail.com#ext#@idrettsforbundet.onmicrosoft.com::8c765491-2872-47eb-bf54-73dd403fd782" providerId="AD" clId="Web-{BF8CF22A-9F87-A5F8-DF72-B1F183C63FC4}" dt="2020-08-23T19:08:11.573" v="853"/>
          <ac:picMkLst>
            <pc:docMk/>
            <pc:sldMk cId="3172329173" sldId="301"/>
            <ac:picMk id="2" creationId="{95F892CF-3641-9E45-B731-994B251B1CEF}"/>
          </ac:picMkLst>
        </pc:picChg>
        <pc:picChg chg="add mod">
          <ac:chgData name="andersmael" userId="S::andersmael_gmail.com#ext#@idrettsforbundet.onmicrosoft.com::8c765491-2872-47eb-bf54-73dd403fd782" providerId="AD" clId="Web-{BF8CF22A-9F87-A5F8-DF72-B1F183C63FC4}" dt="2020-08-23T19:08:25.401" v="857" actId="14100"/>
          <ac:picMkLst>
            <pc:docMk/>
            <pc:sldMk cId="3172329173" sldId="301"/>
            <ac:picMk id="3" creationId="{3613F274-16F1-4B88-81D5-E4E5D56C364D}"/>
          </ac:picMkLst>
        </pc:picChg>
      </pc:sldChg>
      <pc:sldChg chg="modNotes">
        <pc:chgData name="andersmael" userId="S::andersmael_gmail.com#ext#@idrettsforbundet.onmicrosoft.com::8c765491-2872-47eb-bf54-73dd403fd782" providerId="AD" clId="Web-{BF8CF22A-9F87-A5F8-DF72-B1F183C63FC4}" dt="2020-08-23T19:14:17.438" v="908"/>
        <pc:sldMkLst>
          <pc:docMk/>
          <pc:sldMk cId="3882066491" sldId="304"/>
        </pc:sldMkLst>
      </pc:sldChg>
      <pc:sldChg chg="modSp modNotes">
        <pc:chgData name="andersmael" userId="S::andersmael_gmail.com#ext#@idrettsforbundet.onmicrosoft.com::8c765491-2872-47eb-bf54-73dd403fd782" providerId="AD" clId="Web-{BF8CF22A-9F87-A5F8-DF72-B1F183C63FC4}" dt="2020-08-23T18:39:20.838" v="638"/>
        <pc:sldMkLst>
          <pc:docMk/>
          <pc:sldMk cId="923962612" sldId="313"/>
        </pc:sldMkLst>
        <pc:spChg chg="mod">
          <ac:chgData name="andersmael" userId="S::andersmael_gmail.com#ext#@idrettsforbundet.onmicrosoft.com::8c765491-2872-47eb-bf54-73dd403fd782" providerId="AD" clId="Web-{BF8CF22A-9F87-A5F8-DF72-B1F183C63FC4}" dt="2020-08-23T18:38:11.681" v="563" actId="20577"/>
          <ac:spMkLst>
            <pc:docMk/>
            <pc:sldMk cId="923962612" sldId="313"/>
            <ac:spMk id="9" creationId="{305696AF-3568-7346-AA20-6AD85B0C78F0}"/>
          </ac:spMkLst>
        </pc:spChg>
      </pc:sldChg>
      <pc:sldChg chg="addSp modSp mod modShow">
        <pc:chgData name="andersmael" userId="S::andersmael_gmail.com#ext#@idrettsforbundet.onmicrosoft.com::8c765491-2872-47eb-bf54-73dd403fd782" providerId="AD" clId="Web-{BF8CF22A-9F87-A5F8-DF72-B1F183C63FC4}" dt="2020-08-23T18:58:07.842" v="845" actId="20577"/>
        <pc:sldMkLst>
          <pc:docMk/>
          <pc:sldMk cId="1673311138" sldId="316"/>
        </pc:sldMkLst>
        <pc:spChg chg="add mod">
          <ac:chgData name="andersmael" userId="S::andersmael_gmail.com#ext#@idrettsforbundet.onmicrosoft.com::8c765491-2872-47eb-bf54-73dd403fd782" providerId="AD" clId="Web-{BF8CF22A-9F87-A5F8-DF72-B1F183C63FC4}" dt="2020-08-23T18:58:07.842" v="845" actId="20577"/>
          <ac:spMkLst>
            <pc:docMk/>
            <pc:sldMk cId="1673311138" sldId="316"/>
            <ac:spMk id="2" creationId="{BE8B6DF0-04BB-4AF4-A3A5-8E0EBBF9E566}"/>
          </ac:spMkLst>
        </pc:spChg>
        <pc:spChg chg="mod">
          <ac:chgData name="andersmael" userId="S::andersmael_gmail.com#ext#@idrettsforbundet.onmicrosoft.com::8c765491-2872-47eb-bf54-73dd403fd782" providerId="AD" clId="Web-{BF8CF22A-9F87-A5F8-DF72-B1F183C63FC4}" dt="2020-08-23T18:25:20.883" v="10" actId="20577"/>
          <ac:spMkLst>
            <pc:docMk/>
            <pc:sldMk cId="1673311138" sldId="316"/>
            <ac:spMk id="3" creationId="{343A623A-2D5F-D244-9543-5B5A23E1E079}"/>
          </ac:spMkLst>
        </pc:spChg>
      </pc:sldChg>
      <pc:sldChg chg="modSp modNotes">
        <pc:chgData name="andersmael" userId="S::andersmael_gmail.com#ext#@idrettsforbundet.onmicrosoft.com::8c765491-2872-47eb-bf54-73dd403fd782" providerId="AD" clId="Web-{BF8CF22A-9F87-A5F8-DF72-B1F183C63FC4}" dt="2020-08-23T18:42:09.341" v="720" actId="14100"/>
        <pc:sldMkLst>
          <pc:docMk/>
          <pc:sldMk cId="4286984978" sldId="317"/>
        </pc:sldMkLst>
        <pc:spChg chg="mod">
          <ac:chgData name="andersmael" userId="S::andersmael_gmail.com#ext#@idrettsforbundet.onmicrosoft.com::8c765491-2872-47eb-bf54-73dd403fd782" providerId="AD" clId="Web-{BF8CF22A-9F87-A5F8-DF72-B1F183C63FC4}" dt="2020-08-23T18:42:09.341" v="720" actId="14100"/>
          <ac:spMkLst>
            <pc:docMk/>
            <pc:sldMk cId="4286984978" sldId="317"/>
            <ac:spMk id="3" creationId="{728C8C18-292C-A143-AEC6-449744858799}"/>
          </ac:spMkLst>
        </pc:spChg>
        <pc:spChg chg="mod">
          <ac:chgData name="andersmael" userId="S::andersmael_gmail.com#ext#@idrettsforbundet.onmicrosoft.com::8c765491-2872-47eb-bf54-73dd403fd782" providerId="AD" clId="Web-{BF8CF22A-9F87-A5F8-DF72-B1F183C63FC4}" dt="2020-08-23T18:28:05.714" v="65" actId="14100"/>
          <ac:spMkLst>
            <pc:docMk/>
            <pc:sldMk cId="4286984978" sldId="317"/>
            <ac:spMk id="6" creationId="{9B1AF56C-47EC-0E4D-9F4A-989EE0855D62}"/>
          </ac:spMkLst>
        </pc:spChg>
        <pc:spChg chg="mod">
          <ac:chgData name="andersmael" userId="S::andersmael_gmail.com#ext#@idrettsforbundet.onmicrosoft.com::8c765491-2872-47eb-bf54-73dd403fd782" providerId="AD" clId="Web-{BF8CF22A-9F87-A5F8-DF72-B1F183C63FC4}" dt="2020-08-23T18:27:25.354" v="16" actId="20577"/>
          <ac:spMkLst>
            <pc:docMk/>
            <pc:sldMk cId="4286984978" sldId="317"/>
            <ac:spMk id="50178" creationId="{00000000-0000-0000-0000-000000000000}"/>
          </ac:spMkLst>
        </pc:spChg>
      </pc:sldChg>
      <pc:sldChg chg="add replId">
        <pc:chgData name="andersmael" userId="S::andersmael_gmail.com#ext#@idrettsforbundet.onmicrosoft.com::8c765491-2872-47eb-bf54-73dd403fd782" providerId="AD" clId="Web-{BF8CF22A-9F87-A5F8-DF72-B1F183C63FC4}" dt="2020-08-23T18:27:15.479" v="12"/>
        <pc:sldMkLst>
          <pc:docMk/>
          <pc:sldMk cId="2548792299" sldId="319"/>
        </pc:sldMkLst>
      </pc:sldChg>
      <pc:sldChg chg="addSp modSp add ord replId">
        <pc:chgData name="andersmael" userId="S::andersmael_gmail.com#ext#@idrettsforbundet.onmicrosoft.com::8c765491-2872-47eb-bf54-73dd403fd782" providerId="AD" clId="Web-{BF8CF22A-9F87-A5F8-DF72-B1F183C63FC4}" dt="2020-08-23T18:46:35.908" v="800" actId="1076"/>
        <pc:sldMkLst>
          <pc:docMk/>
          <pc:sldMk cId="925991445" sldId="320"/>
        </pc:sldMkLst>
        <pc:spChg chg="add mod">
          <ac:chgData name="andersmael" userId="S::andersmael_gmail.com#ext#@idrettsforbundet.onmicrosoft.com::8c765491-2872-47eb-bf54-73dd403fd782" providerId="AD" clId="Web-{BF8CF22A-9F87-A5F8-DF72-B1F183C63FC4}" dt="2020-08-23T18:46:35.908" v="800" actId="1076"/>
          <ac:spMkLst>
            <pc:docMk/>
            <pc:sldMk cId="925991445" sldId="320"/>
            <ac:spMk id="2" creationId="{99AED831-D4FC-4A7C-9898-D03CA981FD84}"/>
          </ac:spMkLst>
        </pc:spChg>
        <pc:spChg chg="mod">
          <ac:chgData name="andersmael" userId="S::andersmael_gmail.com#ext#@idrettsforbundet.onmicrosoft.com::8c765491-2872-47eb-bf54-73dd403fd782" providerId="AD" clId="Web-{BF8CF22A-9F87-A5F8-DF72-B1F183C63FC4}" dt="2020-08-23T18:44:49.985" v="726" actId="14100"/>
          <ac:spMkLst>
            <pc:docMk/>
            <pc:sldMk cId="925991445" sldId="320"/>
            <ac:spMk id="4" creationId="{8F751F60-1509-4FA7-9999-359D05167237}"/>
          </ac:spMkLst>
        </pc:spChg>
      </pc:sldChg>
    </pc:docChg>
  </pc:docChgLst>
  <pc:docChgLst>
    <pc:chgData name="hustoft" userId="S::hustoft_gmail.com#ext#@idrettsforbundet.onmicrosoft.com::22e5f16b-6790-4273-850a-b5a9dfc2345f" providerId="AD" clId="Web-{7A86DA70-2163-64C2-0351-6CBA5EDF89A9}"/>
    <pc:docChg chg="modSld">
      <pc:chgData name="hustoft" userId="S::hustoft_gmail.com#ext#@idrettsforbundet.onmicrosoft.com::22e5f16b-6790-4273-850a-b5a9dfc2345f" providerId="AD" clId="Web-{7A86DA70-2163-64C2-0351-6CBA5EDF89A9}" dt="2020-08-23T18:54:17.934" v="32"/>
      <pc:docMkLst>
        <pc:docMk/>
      </pc:docMkLst>
      <pc:sldChg chg="modSp addCm">
        <pc:chgData name="hustoft" userId="S::hustoft_gmail.com#ext#@idrettsforbundet.onmicrosoft.com::22e5f16b-6790-4273-850a-b5a9dfc2345f" providerId="AD" clId="Web-{7A86DA70-2163-64C2-0351-6CBA5EDF89A9}" dt="2020-08-23T18:52:04.088" v="30" actId="20577"/>
        <pc:sldMkLst>
          <pc:docMk/>
          <pc:sldMk cId="0" sldId="285"/>
        </pc:sldMkLst>
        <pc:spChg chg="mod">
          <ac:chgData name="hustoft" userId="S::hustoft_gmail.com#ext#@idrettsforbundet.onmicrosoft.com::22e5f16b-6790-4273-850a-b5a9dfc2345f" providerId="AD" clId="Web-{7A86DA70-2163-64C2-0351-6CBA5EDF89A9}" dt="2020-08-23T18:52:04.088" v="30" actId="20577"/>
          <ac:spMkLst>
            <pc:docMk/>
            <pc:sldMk cId="0" sldId="285"/>
            <ac:spMk id="229" creationId="{00000000-0000-0000-0000-000000000000}"/>
          </ac:spMkLst>
        </pc:spChg>
      </pc:sldChg>
      <pc:sldChg chg="addCm">
        <pc:chgData name="hustoft" userId="S::hustoft_gmail.com#ext#@idrettsforbundet.onmicrosoft.com::22e5f16b-6790-4273-850a-b5a9dfc2345f" providerId="AD" clId="Web-{7A86DA70-2163-64C2-0351-6CBA5EDF89A9}" dt="2020-08-23T18:54:17.934" v="32"/>
        <pc:sldMkLst>
          <pc:docMk/>
          <pc:sldMk cId="0" sldId="287"/>
        </pc:sldMkLst>
      </pc:sldChg>
      <pc:sldChg chg="modSp">
        <pc:chgData name="hustoft" userId="S::hustoft_gmail.com#ext#@idrettsforbundet.onmicrosoft.com::22e5f16b-6790-4273-850a-b5a9dfc2345f" providerId="AD" clId="Web-{7A86DA70-2163-64C2-0351-6CBA5EDF89A9}" dt="2020-08-23T18:40:38.250" v="4" actId="20577"/>
        <pc:sldMkLst>
          <pc:docMk/>
          <pc:sldMk cId="0" sldId="291"/>
        </pc:sldMkLst>
        <pc:spChg chg="mod">
          <ac:chgData name="hustoft" userId="S::hustoft_gmail.com#ext#@idrettsforbundet.onmicrosoft.com::22e5f16b-6790-4273-850a-b5a9dfc2345f" providerId="AD" clId="Web-{7A86DA70-2163-64C2-0351-6CBA5EDF89A9}" dt="2020-08-23T18:40:38.250" v="4" actId="20577"/>
          <ac:spMkLst>
            <pc:docMk/>
            <pc:sldMk cId="0" sldId="291"/>
            <ac:spMk id="5" creationId="{9382197D-4695-D944-8735-7A5E05CF6554}"/>
          </ac:spMkLst>
        </pc:spChg>
      </pc:sldChg>
      <pc:sldChg chg="addCm">
        <pc:chgData name="hustoft" userId="S::hustoft_gmail.com#ext#@idrettsforbundet.onmicrosoft.com::22e5f16b-6790-4273-850a-b5a9dfc2345f" providerId="AD" clId="Web-{7A86DA70-2163-64C2-0351-6CBA5EDF89A9}" dt="2020-08-23T18:51:48.963" v="27"/>
        <pc:sldMkLst>
          <pc:docMk/>
          <pc:sldMk cId="3172329173" sldId="301"/>
        </pc:sldMkLst>
      </pc:sldChg>
      <pc:sldChg chg="addCm">
        <pc:chgData name="hustoft" userId="S::hustoft_gmail.com#ext#@idrettsforbundet.onmicrosoft.com::22e5f16b-6790-4273-850a-b5a9dfc2345f" providerId="AD" clId="Web-{7A86DA70-2163-64C2-0351-6CBA5EDF89A9}" dt="2020-08-23T18:53:33.714" v="31"/>
        <pc:sldMkLst>
          <pc:docMk/>
          <pc:sldMk cId="3882066491" sldId="304"/>
        </pc:sldMkLst>
      </pc:sldChg>
      <pc:sldChg chg="modSp addCm">
        <pc:chgData name="hustoft" userId="S::hustoft_gmail.com#ext#@idrettsforbundet.onmicrosoft.com::22e5f16b-6790-4273-850a-b5a9dfc2345f" providerId="AD" clId="Web-{7A86DA70-2163-64C2-0351-6CBA5EDF89A9}" dt="2020-08-23T18:51:28.572" v="26"/>
        <pc:sldMkLst>
          <pc:docMk/>
          <pc:sldMk cId="1673311138" sldId="316"/>
        </pc:sldMkLst>
        <pc:spChg chg="mod">
          <ac:chgData name="hustoft" userId="S::hustoft_gmail.com#ext#@idrettsforbundet.onmicrosoft.com::22e5f16b-6790-4273-850a-b5a9dfc2345f" providerId="AD" clId="Web-{7A86DA70-2163-64C2-0351-6CBA5EDF89A9}" dt="2020-08-23T18:43:28.018" v="24" actId="20577"/>
          <ac:spMkLst>
            <pc:docMk/>
            <pc:sldMk cId="1673311138" sldId="316"/>
            <ac:spMk id="3" creationId="{343A623A-2D5F-D244-9543-5B5A23E1E079}"/>
          </ac:spMkLst>
        </pc:spChg>
      </pc:sldChg>
    </pc:docChg>
  </pc:docChgLst>
  <pc:docChgLst>
    <pc:chgData name="Lien, Knut" userId="S::knut.lien@nlf.no::2002a00a-0c2e-4775-ae41-4cdebb5c17e4" providerId="AD" clId="Web-{87F88B9A-7904-6A86-AA9C-5092D9DF613B}"/>
    <pc:docChg chg="modSld">
      <pc:chgData name="Lien, Knut" userId="S::knut.lien@nlf.no::2002a00a-0c2e-4775-ae41-4cdebb5c17e4" providerId="AD" clId="Web-{87F88B9A-7904-6A86-AA9C-5092D9DF613B}" dt="2020-09-23T07:00:57.541" v="0"/>
      <pc:docMkLst>
        <pc:docMk/>
      </pc:docMkLst>
      <pc:sldChg chg="addSp">
        <pc:chgData name="Lien, Knut" userId="S::knut.lien@nlf.no::2002a00a-0c2e-4775-ae41-4cdebb5c17e4" providerId="AD" clId="Web-{87F88B9A-7904-6A86-AA9C-5092D9DF613B}" dt="2020-09-23T07:00:57.541" v="0"/>
        <pc:sldMkLst>
          <pc:docMk/>
          <pc:sldMk cId="0" sldId="256"/>
        </pc:sldMkLst>
        <pc:spChg chg="add">
          <ac:chgData name="Lien, Knut" userId="S::knut.lien@nlf.no::2002a00a-0c2e-4775-ae41-4cdebb5c17e4" providerId="AD" clId="Web-{87F88B9A-7904-6A86-AA9C-5092D9DF613B}" dt="2020-09-23T07:00:57.541" v="0"/>
          <ac:spMkLst>
            <pc:docMk/>
            <pc:sldMk cId="0" sldId="256"/>
            <ac:spMk id="2" creationId="{3654B9B8-268B-4C1D-8A95-938272893080}"/>
          </ac:spMkLst>
        </pc:spChg>
      </pc:sldChg>
    </pc:docChg>
  </pc:docChgLst>
  <pc:docChgLst>
    <pc:chgData name="Lien, Knut" userId="S::knut.lien@nlf.no::2002a00a-0c2e-4775-ae41-4cdebb5c17e4" providerId="AD" clId="Web-{5011AB48-6556-4791-8087-6CECB05DBF3C}"/>
    <pc:docChg chg="modSld">
      <pc:chgData name="Lien, Knut" userId="S::knut.lien@nlf.no::2002a00a-0c2e-4775-ae41-4cdebb5c17e4" providerId="AD" clId="Web-{5011AB48-6556-4791-8087-6CECB05DBF3C}" dt="2020-09-10T17:16:21.313" v="18" actId="20577"/>
      <pc:docMkLst>
        <pc:docMk/>
      </pc:docMkLst>
      <pc:sldChg chg="modSp addCm">
        <pc:chgData name="Lien, Knut" userId="S::knut.lien@nlf.no::2002a00a-0c2e-4775-ae41-4cdebb5c17e4" providerId="AD" clId="Web-{5011AB48-6556-4791-8087-6CECB05DBF3C}" dt="2020-09-10T17:16:21.313" v="18" actId="20577"/>
        <pc:sldMkLst>
          <pc:docMk/>
          <pc:sldMk cId="0" sldId="275"/>
        </pc:sldMkLst>
        <pc:spChg chg="mod">
          <ac:chgData name="Lien, Knut" userId="S::knut.lien@nlf.no::2002a00a-0c2e-4775-ae41-4cdebb5c17e4" providerId="AD" clId="Web-{5011AB48-6556-4791-8087-6CECB05DBF3C}" dt="2020-09-10T17:16:21.313" v="18" actId="20577"/>
          <ac:spMkLst>
            <pc:docMk/>
            <pc:sldMk cId="0" sldId="275"/>
            <ac:spMk id="176" creationId="{00000000-0000-0000-0000-000000000000}"/>
          </ac:spMkLst>
        </pc:spChg>
      </pc:sldChg>
    </pc:docChg>
  </pc:docChgLst>
  <pc:docChgLst>
    <pc:chgData name="JES" userId="S::janeinar_j-soltvedt.com#ext#@idrettsforbundet.onmicrosoft.com::5e617be2-5126-416c-85a4-51ef8268cb0b" providerId="AD" clId="Web-{633C456A-55C3-48B7-847A-62ADEF685B9D}"/>
    <pc:docChg chg="modSld">
      <pc:chgData name="JES" userId="S::janeinar_j-soltvedt.com#ext#@idrettsforbundet.onmicrosoft.com::5e617be2-5126-416c-85a4-51ef8268cb0b" providerId="AD" clId="Web-{633C456A-55C3-48B7-847A-62ADEF685B9D}" dt="2020-09-15T19:51:38.952" v="293"/>
      <pc:docMkLst>
        <pc:docMk/>
      </pc:docMkLst>
      <pc:sldChg chg="addCm">
        <pc:chgData name="JES" userId="S::janeinar_j-soltvedt.com#ext#@idrettsforbundet.onmicrosoft.com::5e617be2-5126-416c-85a4-51ef8268cb0b" providerId="AD" clId="Web-{633C456A-55C3-48B7-847A-62ADEF685B9D}" dt="2020-09-15T19:19:40.902" v="32"/>
        <pc:sldMkLst>
          <pc:docMk/>
          <pc:sldMk cId="0" sldId="264"/>
        </pc:sldMkLst>
      </pc:sldChg>
      <pc:sldChg chg="modSp addCm delCm">
        <pc:chgData name="JES" userId="S::janeinar_j-soltvedt.com#ext#@idrettsforbundet.onmicrosoft.com::5e617be2-5126-416c-85a4-51ef8268cb0b" providerId="AD" clId="Web-{633C456A-55C3-48B7-847A-62ADEF685B9D}" dt="2020-09-15T19:27:18.745" v="180"/>
        <pc:sldMkLst>
          <pc:docMk/>
          <pc:sldMk cId="0" sldId="265"/>
        </pc:sldMkLst>
        <pc:spChg chg="mod">
          <ac:chgData name="JES" userId="S::janeinar_j-soltvedt.com#ext#@idrettsforbundet.onmicrosoft.com::5e617be2-5126-416c-85a4-51ef8268cb0b" providerId="AD" clId="Web-{633C456A-55C3-48B7-847A-62ADEF685B9D}" dt="2020-09-15T19:27:04.792" v="178" actId="20577"/>
          <ac:spMkLst>
            <pc:docMk/>
            <pc:sldMk cId="0" sldId="265"/>
            <ac:spMk id="126" creationId="{00000000-0000-0000-0000-000000000000}"/>
          </ac:spMkLst>
        </pc:spChg>
      </pc:sldChg>
      <pc:sldChg chg="addCm">
        <pc:chgData name="JES" userId="S::janeinar_j-soltvedt.com#ext#@idrettsforbundet.onmicrosoft.com::5e617be2-5126-416c-85a4-51ef8268cb0b" providerId="AD" clId="Web-{633C456A-55C3-48B7-847A-62ADEF685B9D}" dt="2020-09-15T19:51:38.952" v="293"/>
        <pc:sldMkLst>
          <pc:docMk/>
          <pc:sldMk cId="0" sldId="274"/>
        </pc:sldMkLst>
      </pc:sldChg>
      <pc:sldChg chg="modSp">
        <pc:chgData name="JES" userId="S::janeinar_j-soltvedt.com#ext#@idrettsforbundet.onmicrosoft.com::5e617be2-5126-416c-85a4-51ef8268cb0b" providerId="AD" clId="Web-{633C456A-55C3-48B7-847A-62ADEF685B9D}" dt="2020-09-15T19:36:11.186" v="217" actId="20577"/>
        <pc:sldMkLst>
          <pc:docMk/>
          <pc:sldMk cId="0" sldId="283"/>
        </pc:sldMkLst>
        <pc:spChg chg="mod">
          <ac:chgData name="JES" userId="S::janeinar_j-soltvedt.com#ext#@idrettsforbundet.onmicrosoft.com::5e617be2-5126-416c-85a4-51ef8268cb0b" providerId="AD" clId="Web-{633C456A-55C3-48B7-847A-62ADEF685B9D}" dt="2020-09-15T19:36:11.186" v="217" actId="20577"/>
          <ac:spMkLst>
            <pc:docMk/>
            <pc:sldMk cId="0" sldId="283"/>
            <ac:spMk id="219" creationId="{00000000-0000-0000-0000-000000000000}"/>
          </ac:spMkLst>
        </pc:spChg>
      </pc:sldChg>
      <pc:sldChg chg="modSp addCm">
        <pc:chgData name="JES" userId="S::janeinar_j-soltvedt.com#ext#@idrettsforbundet.onmicrosoft.com::5e617be2-5126-416c-85a4-51ef8268cb0b" providerId="AD" clId="Web-{633C456A-55C3-48B7-847A-62ADEF685B9D}" dt="2020-09-15T19:43:24.904" v="256" actId="20577"/>
        <pc:sldMkLst>
          <pc:docMk/>
          <pc:sldMk cId="0" sldId="287"/>
        </pc:sldMkLst>
        <pc:spChg chg="mod">
          <ac:chgData name="JES" userId="S::janeinar_j-soltvedt.com#ext#@idrettsforbundet.onmicrosoft.com::5e617be2-5126-416c-85a4-51ef8268cb0b" providerId="AD" clId="Web-{633C456A-55C3-48B7-847A-62ADEF685B9D}" dt="2020-09-15T19:43:24.904" v="256" actId="20577"/>
          <ac:spMkLst>
            <pc:docMk/>
            <pc:sldMk cId="0" sldId="287"/>
            <ac:spMk id="240" creationId="{00000000-0000-0000-0000-000000000000}"/>
          </ac:spMkLst>
        </pc:spChg>
      </pc:sldChg>
      <pc:sldChg chg="addCm">
        <pc:chgData name="JES" userId="S::janeinar_j-soltvedt.com#ext#@idrettsforbundet.onmicrosoft.com::5e617be2-5126-416c-85a4-51ef8268cb0b" providerId="AD" clId="Web-{633C456A-55C3-48B7-847A-62ADEF685B9D}" dt="2020-09-15T19:37:45.204" v="218"/>
        <pc:sldMkLst>
          <pc:docMk/>
          <pc:sldMk cId="370968211" sldId="295"/>
        </pc:sldMkLst>
      </pc:sldChg>
      <pc:sldChg chg="modSp">
        <pc:chgData name="JES" userId="S::janeinar_j-soltvedt.com#ext#@idrettsforbundet.onmicrosoft.com::5e617be2-5126-416c-85a4-51ef8268cb0b" providerId="AD" clId="Web-{633C456A-55C3-48B7-847A-62ADEF685B9D}" dt="2020-09-15T19:39:54.834" v="247" actId="20577"/>
        <pc:sldMkLst>
          <pc:docMk/>
          <pc:sldMk cId="177371151" sldId="296"/>
        </pc:sldMkLst>
        <pc:spChg chg="mod">
          <ac:chgData name="JES" userId="S::janeinar_j-soltvedt.com#ext#@idrettsforbundet.onmicrosoft.com::5e617be2-5126-416c-85a4-51ef8268cb0b" providerId="AD" clId="Web-{633C456A-55C3-48B7-847A-62ADEF685B9D}" dt="2020-09-15T19:39:54.834" v="247" actId="20577"/>
          <ac:spMkLst>
            <pc:docMk/>
            <pc:sldMk cId="177371151" sldId="296"/>
            <ac:spMk id="224" creationId="{00000000-0000-0000-0000-000000000000}"/>
          </ac:spMkLst>
        </pc:spChg>
      </pc:sldChg>
      <pc:sldChg chg="addCm">
        <pc:chgData name="JES" userId="S::janeinar_j-soltvedt.com#ext#@idrettsforbundet.onmicrosoft.com::5e617be2-5126-416c-85a4-51ef8268cb0b" providerId="AD" clId="Web-{633C456A-55C3-48B7-847A-62ADEF685B9D}" dt="2020-09-15T19:40:42.585" v="248"/>
        <pc:sldMkLst>
          <pc:docMk/>
          <pc:sldMk cId="3172329173" sldId="301"/>
        </pc:sldMkLst>
      </pc:sldChg>
      <pc:sldChg chg="addCm">
        <pc:chgData name="JES" userId="S::janeinar_j-soltvedt.com#ext#@idrettsforbundet.onmicrosoft.com::5e617be2-5126-416c-85a4-51ef8268cb0b" providerId="AD" clId="Web-{633C456A-55C3-48B7-847A-62ADEF685B9D}" dt="2020-09-15T19:49:14.634" v="288"/>
        <pc:sldMkLst>
          <pc:docMk/>
          <pc:sldMk cId="3882066491" sldId="304"/>
        </pc:sldMkLst>
      </pc:sldChg>
      <pc:sldChg chg="modSp addCm">
        <pc:chgData name="JES" userId="S::janeinar_j-soltvedt.com#ext#@idrettsforbundet.onmicrosoft.com::5e617be2-5126-416c-85a4-51ef8268cb0b" providerId="AD" clId="Web-{633C456A-55C3-48B7-847A-62ADEF685B9D}" dt="2020-09-15T19:51:19.092" v="292" actId="20577"/>
        <pc:sldMkLst>
          <pc:docMk/>
          <pc:sldMk cId="1768341646" sldId="308"/>
        </pc:sldMkLst>
        <pc:spChg chg="mod">
          <ac:chgData name="JES" userId="S::janeinar_j-soltvedt.com#ext#@idrettsforbundet.onmicrosoft.com::5e617be2-5126-416c-85a4-51ef8268cb0b" providerId="AD" clId="Web-{633C456A-55C3-48B7-847A-62ADEF685B9D}" dt="2020-09-15T19:51:19.092" v="292" actId="20577"/>
          <ac:spMkLst>
            <pc:docMk/>
            <pc:sldMk cId="1768341646" sldId="308"/>
            <ac:spMk id="3" creationId="{61322EEC-D578-8D47-84EC-3A1F0B430D17}"/>
          </ac:spMkLst>
        </pc:spChg>
      </pc:sldChg>
      <pc:sldChg chg="modSp addCm">
        <pc:chgData name="JES" userId="S::janeinar_j-soltvedt.com#ext#@idrettsforbundet.onmicrosoft.com::5e617be2-5126-416c-85a4-51ef8268cb0b" providerId="AD" clId="Web-{633C456A-55C3-48B7-847A-62ADEF685B9D}" dt="2020-09-15T19:35:16.590" v="215" actId="20577"/>
        <pc:sldMkLst>
          <pc:docMk/>
          <pc:sldMk cId="1352026708" sldId="309"/>
        </pc:sldMkLst>
        <pc:spChg chg="mod">
          <ac:chgData name="JES" userId="S::janeinar_j-soltvedt.com#ext#@idrettsforbundet.onmicrosoft.com::5e617be2-5126-416c-85a4-51ef8268cb0b" providerId="AD" clId="Web-{633C456A-55C3-48B7-847A-62ADEF685B9D}" dt="2020-09-15T19:34:52.089" v="203" actId="14100"/>
          <ac:spMkLst>
            <pc:docMk/>
            <pc:sldMk cId="1352026708" sldId="309"/>
            <ac:spMk id="2" creationId="{FA314246-1951-43E2-9D5B-58AA5FA4AD6F}"/>
          </ac:spMkLst>
        </pc:spChg>
        <pc:spChg chg="mod">
          <ac:chgData name="JES" userId="S::janeinar_j-soltvedt.com#ext#@idrettsforbundet.onmicrosoft.com::5e617be2-5126-416c-85a4-51ef8268cb0b" providerId="AD" clId="Web-{633C456A-55C3-48B7-847A-62ADEF685B9D}" dt="2020-09-15T19:34:35.401" v="201" actId="14100"/>
          <ac:spMkLst>
            <pc:docMk/>
            <pc:sldMk cId="1352026708" sldId="309"/>
            <ac:spMk id="56" creationId="{611B6853-7D18-D446-8A28-1EAF760E70BC}"/>
          </ac:spMkLst>
        </pc:spChg>
        <pc:spChg chg="mod">
          <ac:chgData name="JES" userId="S::janeinar_j-soltvedt.com#ext#@idrettsforbundet.onmicrosoft.com::5e617be2-5126-416c-85a4-51ef8268cb0b" providerId="AD" clId="Web-{633C456A-55C3-48B7-847A-62ADEF685B9D}" dt="2020-09-15T19:35:16.590" v="215" actId="20577"/>
          <ac:spMkLst>
            <pc:docMk/>
            <pc:sldMk cId="1352026708" sldId="309"/>
            <ac:spMk id="58" creationId="{9419CCE0-D337-0F4B-962F-706792729055}"/>
          </ac:spMkLst>
        </pc:spChg>
        <pc:spChg chg="mod">
          <ac:chgData name="JES" userId="S::janeinar_j-soltvedt.com#ext#@idrettsforbundet.onmicrosoft.com::5e617be2-5126-416c-85a4-51ef8268cb0b" providerId="AD" clId="Web-{633C456A-55C3-48B7-847A-62ADEF685B9D}" dt="2020-09-15T19:32:28.131" v="184" actId="20577"/>
          <ac:spMkLst>
            <pc:docMk/>
            <pc:sldMk cId="1352026708" sldId="309"/>
            <ac:spMk id="74" creationId="{E7988E13-4972-F242-AFC5-6A497A438517}"/>
          </ac:spMkLst>
        </pc:spChg>
        <pc:spChg chg="mod">
          <ac:chgData name="JES" userId="S::janeinar_j-soltvedt.com#ext#@idrettsforbundet.onmicrosoft.com::5e617be2-5126-416c-85a4-51ef8268cb0b" providerId="AD" clId="Web-{633C456A-55C3-48B7-847A-62ADEF685B9D}" dt="2020-09-15T19:32:34.272" v="185" actId="20577"/>
          <ac:spMkLst>
            <pc:docMk/>
            <pc:sldMk cId="1352026708" sldId="309"/>
            <ac:spMk id="75" creationId="{7DB8BBEC-8E3F-544F-A5E4-A256E99D2FDC}"/>
          </ac:spMkLst>
        </pc:spChg>
        <pc:spChg chg="mod">
          <ac:chgData name="JES" userId="S::janeinar_j-soltvedt.com#ext#@idrettsforbundet.onmicrosoft.com::5e617be2-5126-416c-85a4-51ef8268cb0b" providerId="AD" clId="Web-{633C456A-55C3-48B7-847A-62ADEF685B9D}" dt="2020-09-15T19:33:52.150" v="187" actId="14100"/>
          <ac:spMkLst>
            <pc:docMk/>
            <pc:sldMk cId="1352026708" sldId="309"/>
            <ac:spMk id="78" creationId="{BB8829D0-4978-5C42-88E3-F1F4DE871960}"/>
          </ac:spMkLst>
        </pc:spChg>
        <pc:grpChg chg="mod">
          <ac:chgData name="JES" userId="S::janeinar_j-soltvedt.com#ext#@idrettsforbundet.onmicrosoft.com::5e617be2-5126-416c-85a4-51ef8268cb0b" providerId="AD" clId="Web-{633C456A-55C3-48B7-847A-62ADEF685B9D}" dt="2020-09-15T19:34:57.121" v="204" actId="14100"/>
          <ac:grpSpMkLst>
            <pc:docMk/>
            <pc:sldMk cId="1352026708" sldId="309"/>
            <ac:grpSpMk id="45" creationId="{BC81E79A-F24D-1749-AF7E-11A800C52C01}"/>
          </ac:grpSpMkLst>
        </pc:grpChg>
      </pc:sldChg>
      <pc:sldChg chg="modSp">
        <pc:chgData name="JES" userId="S::janeinar_j-soltvedt.com#ext#@idrettsforbundet.onmicrosoft.com::5e617be2-5126-416c-85a4-51ef8268cb0b" providerId="AD" clId="Web-{633C456A-55C3-48B7-847A-62ADEF685B9D}" dt="2020-09-15T19:43:32.076" v="257" actId="20577"/>
        <pc:sldMkLst>
          <pc:docMk/>
          <pc:sldMk cId="2094186080" sldId="310"/>
        </pc:sldMkLst>
        <pc:spChg chg="mod">
          <ac:chgData name="JES" userId="S::janeinar_j-soltvedt.com#ext#@idrettsforbundet.onmicrosoft.com::5e617be2-5126-416c-85a4-51ef8268cb0b" providerId="AD" clId="Web-{633C456A-55C3-48B7-847A-62ADEF685B9D}" dt="2020-09-15T19:43:32.076" v="257" actId="20577"/>
          <ac:spMkLst>
            <pc:docMk/>
            <pc:sldMk cId="2094186080" sldId="310"/>
            <ac:spMk id="12" creationId="{FEFC429F-42AA-2749-8701-7BAF15B46697}"/>
          </ac:spMkLst>
        </pc:spChg>
      </pc:sldChg>
      <pc:sldChg chg="addCm">
        <pc:chgData name="JES" userId="S::janeinar_j-soltvedt.com#ext#@idrettsforbundet.onmicrosoft.com::5e617be2-5126-416c-85a4-51ef8268cb0b" providerId="AD" clId="Web-{633C456A-55C3-48B7-847A-62ADEF685B9D}" dt="2020-09-15T19:46:33.926" v="286"/>
        <pc:sldMkLst>
          <pc:docMk/>
          <pc:sldMk cId="4286984978" sldId="317"/>
        </pc:sldMkLst>
      </pc:sldChg>
      <pc:sldChg chg="modSp">
        <pc:chgData name="JES" userId="S::janeinar_j-soltvedt.com#ext#@idrettsforbundet.onmicrosoft.com::5e617be2-5126-416c-85a4-51ef8268cb0b" providerId="AD" clId="Web-{633C456A-55C3-48B7-847A-62ADEF685B9D}" dt="2020-09-15T19:44:47.672" v="284" actId="20577"/>
        <pc:sldMkLst>
          <pc:docMk/>
          <pc:sldMk cId="2072450705" sldId="321"/>
        </pc:sldMkLst>
        <pc:spChg chg="mod">
          <ac:chgData name="JES" userId="S::janeinar_j-soltvedt.com#ext#@idrettsforbundet.onmicrosoft.com::5e617be2-5126-416c-85a4-51ef8268cb0b" providerId="AD" clId="Web-{633C456A-55C3-48B7-847A-62ADEF685B9D}" dt="2020-09-15T19:44:47.672" v="284" actId="20577"/>
          <ac:spMkLst>
            <pc:docMk/>
            <pc:sldMk cId="2072450705" sldId="321"/>
            <ac:spMk id="3" creationId="{48128072-6AD7-4CBD-B0CA-F9A4780F0D90}"/>
          </ac:spMkLst>
        </pc:spChg>
      </pc:sldChg>
    </pc:docChg>
  </pc:docChgLst>
  <pc:docChgLst>
    <pc:chgData name="Lien, Knut" userId="S::knut.lien@nlf.no::2002a00a-0c2e-4775-ae41-4cdebb5c17e4" providerId="AD" clId="Web-{65615C2C-A355-EF7E-A3D5-EF4D1A7CC581}"/>
    <pc:docChg chg="modSld">
      <pc:chgData name="Lien, Knut" userId="S::knut.lien@nlf.no::2002a00a-0c2e-4775-ae41-4cdebb5c17e4" providerId="AD" clId="Web-{65615C2C-A355-EF7E-A3D5-EF4D1A7CC581}" dt="2020-09-22T06:50:54.833" v="3" actId="20577"/>
      <pc:docMkLst>
        <pc:docMk/>
      </pc:docMkLst>
      <pc:sldChg chg="modSp">
        <pc:chgData name="Lien, Knut" userId="S::knut.lien@nlf.no::2002a00a-0c2e-4775-ae41-4cdebb5c17e4" providerId="AD" clId="Web-{65615C2C-A355-EF7E-A3D5-EF4D1A7CC581}" dt="2020-09-22T06:50:54.832" v="2" actId="20577"/>
        <pc:sldMkLst>
          <pc:docMk/>
          <pc:sldMk cId="3258527205" sldId="318"/>
        </pc:sldMkLst>
        <pc:spChg chg="mod">
          <ac:chgData name="Lien, Knut" userId="S::knut.lien@nlf.no::2002a00a-0c2e-4775-ae41-4cdebb5c17e4" providerId="AD" clId="Web-{65615C2C-A355-EF7E-A3D5-EF4D1A7CC581}" dt="2020-09-22T06:50:54.832" v="2" actId="20577"/>
          <ac:spMkLst>
            <pc:docMk/>
            <pc:sldMk cId="3258527205" sldId="318"/>
            <ac:spMk id="2" creationId="{ACB9A02E-D1FD-C846-A22A-08405D7AAD10}"/>
          </ac:spMkLst>
        </pc:spChg>
      </pc:sldChg>
    </pc:docChg>
  </pc:docChgLst>
  <pc:docChgLst>
    <pc:chgData name="andersmael" userId="S::andersmael_gmail.com#ext#@idrettsforbundet.onmicrosoft.com::8c765491-2872-47eb-bf54-73dd403fd782" providerId="AD" clId="Web-{0A5647D5-C546-057E-B7F5-422D63F2BBB0}"/>
    <pc:docChg chg="addSld modSld">
      <pc:chgData name="andersmael" userId="S::andersmael_gmail.com#ext#@idrettsforbundet.onmicrosoft.com::8c765491-2872-47eb-bf54-73dd403fd782" providerId="AD" clId="Web-{0A5647D5-C546-057E-B7F5-422D63F2BBB0}" dt="2020-09-14T14:43:40.772" v="315" actId="20577"/>
      <pc:docMkLst>
        <pc:docMk/>
      </pc:docMkLst>
      <pc:sldChg chg="addSp modSp">
        <pc:chgData name="andersmael" userId="S::andersmael_gmail.com#ext#@idrettsforbundet.onmicrosoft.com::8c765491-2872-47eb-bf54-73dd403fd782" providerId="AD" clId="Web-{0A5647D5-C546-057E-B7F5-422D63F2BBB0}" dt="2020-09-14T14:37:04.247" v="104" actId="20577"/>
        <pc:sldMkLst>
          <pc:docMk/>
          <pc:sldMk cId="0" sldId="266"/>
        </pc:sldMkLst>
        <pc:spChg chg="add mod">
          <ac:chgData name="andersmael" userId="S::andersmael_gmail.com#ext#@idrettsforbundet.onmicrosoft.com::8c765491-2872-47eb-bf54-73dd403fd782" providerId="AD" clId="Web-{0A5647D5-C546-057E-B7F5-422D63F2BBB0}" dt="2020-09-14T14:35:43.555" v="77" actId="1076"/>
          <ac:spMkLst>
            <pc:docMk/>
            <pc:sldMk cId="0" sldId="266"/>
            <ac:spMk id="2" creationId="{0372EA20-1987-4CE4-9A4C-F51165B26CE6}"/>
          </ac:spMkLst>
        </pc:spChg>
        <pc:spChg chg="mod">
          <ac:chgData name="andersmael" userId="S::andersmael_gmail.com#ext#@idrettsforbundet.onmicrosoft.com::8c765491-2872-47eb-bf54-73dd403fd782" providerId="AD" clId="Web-{0A5647D5-C546-057E-B7F5-422D63F2BBB0}" dt="2020-09-14T14:35:39.195" v="76" actId="1076"/>
          <ac:spMkLst>
            <pc:docMk/>
            <pc:sldMk cId="0" sldId="266"/>
            <ac:spMk id="3" creationId="{728C8C18-292C-A143-AEC6-449744858799}"/>
          </ac:spMkLst>
        </pc:spChg>
        <pc:spChg chg="mod">
          <ac:chgData name="andersmael" userId="S::andersmael_gmail.com#ext#@idrettsforbundet.onmicrosoft.com::8c765491-2872-47eb-bf54-73dd403fd782" providerId="AD" clId="Web-{0A5647D5-C546-057E-B7F5-422D63F2BBB0}" dt="2020-09-14T14:37:04.247" v="104" actId="20577"/>
          <ac:spMkLst>
            <pc:docMk/>
            <pc:sldMk cId="0" sldId="266"/>
            <ac:spMk id="50178" creationId="{00000000-0000-0000-0000-000000000000}"/>
          </ac:spMkLst>
        </pc:spChg>
      </pc:sldChg>
      <pc:sldChg chg="addSp modSp">
        <pc:chgData name="andersmael" userId="S::andersmael_gmail.com#ext#@idrettsforbundet.onmicrosoft.com::8c765491-2872-47eb-bf54-73dd403fd782" providerId="AD" clId="Web-{0A5647D5-C546-057E-B7F5-422D63F2BBB0}" dt="2020-09-14T14:36:31.276" v="94" actId="1076"/>
        <pc:sldMkLst>
          <pc:docMk/>
          <pc:sldMk cId="0" sldId="271"/>
        </pc:sldMkLst>
        <pc:spChg chg="add mod">
          <ac:chgData name="andersmael" userId="S::andersmael_gmail.com#ext#@idrettsforbundet.onmicrosoft.com::8c765491-2872-47eb-bf54-73dd403fd782" providerId="AD" clId="Web-{0A5647D5-C546-057E-B7F5-422D63F2BBB0}" dt="2020-09-14T14:36:31.276" v="94" actId="1076"/>
          <ac:spMkLst>
            <pc:docMk/>
            <pc:sldMk cId="0" sldId="271"/>
            <ac:spMk id="2" creationId="{979B1A4B-0A51-44F9-B8F9-0C808C589BBB}"/>
          </ac:spMkLst>
        </pc:spChg>
        <pc:spChg chg="mod">
          <ac:chgData name="andersmael" userId="S::andersmael_gmail.com#ext#@idrettsforbundet.onmicrosoft.com::8c765491-2872-47eb-bf54-73dd403fd782" providerId="AD" clId="Web-{0A5647D5-C546-057E-B7F5-422D63F2BBB0}" dt="2020-09-14T14:36:23.885" v="92" actId="1076"/>
          <ac:spMkLst>
            <pc:docMk/>
            <pc:sldMk cId="0" sldId="271"/>
            <ac:spMk id="4" creationId="{45E12F98-3EBD-4746-BEA1-752B0FC0A7E3}"/>
          </ac:spMkLst>
        </pc:spChg>
      </pc:sldChg>
      <pc:sldChg chg="addSp modSp">
        <pc:chgData name="andersmael" userId="S::andersmael_gmail.com#ext#@idrettsforbundet.onmicrosoft.com::8c765491-2872-47eb-bf54-73dd403fd782" providerId="AD" clId="Web-{0A5647D5-C546-057E-B7F5-422D63F2BBB0}" dt="2020-09-14T14:37:28.358" v="116" actId="20577"/>
        <pc:sldMkLst>
          <pc:docMk/>
          <pc:sldMk cId="3882066491" sldId="304"/>
        </pc:sldMkLst>
        <pc:spChg chg="add mod">
          <ac:chgData name="andersmael" userId="S::andersmael_gmail.com#ext#@idrettsforbundet.onmicrosoft.com::8c765491-2872-47eb-bf54-73dd403fd782" providerId="AD" clId="Web-{0A5647D5-C546-057E-B7F5-422D63F2BBB0}" dt="2020-09-14T14:35:57.931" v="81" actId="1076"/>
          <ac:spMkLst>
            <pc:docMk/>
            <pc:sldMk cId="3882066491" sldId="304"/>
            <ac:spMk id="4" creationId="{73175017-17D0-45AC-A1E9-FE64811BF594}"/>
          </ac:spMkLst>
        </pc:spChg>
        <pc:spChg chg="mod">
          <ac:chgData name="andersmael" userId="S::andersmael_gmail.com#ext#@idrettsforbundet.onmicrosoft.com::8c765491-2872-47eb-bf54-73dd403fd782" providerId="AD" clId="Web-{0A5647D5-C546-057E-B7F5-422D63F2BBB0}" dt="2020-09-14T14:37:28.358" v="116" actId="20577"/>
          <ac:spMkLst>
            <pc:docMk/>
            <pc:sldMk cId="3882066491" sldId="304"/>
            <ac:spMk id="50178" creationId="{00000000-0000-0000-0000-000000000000}"/>
          </ac:spMkLst>
        </pc:spChg>
      </pc:sldChg>
      <pc:sldChg chg="addSp modSp">
        <pc:chgData name="andersmael" userId="S::andersmael_gmail.com#ext#@idrettsforbundet.onmicrosoft.com::8c765491-2872-47eb-bf54-73dd403fd782" providerId="AD" clId="Web-{0A5647D5-C546-057E-B7F5-422D63F2BBB0}" dt="2020-09-14T14:37:34" v="122" actId="20577"/>
        <pc:sldMkLst>
          <pc:docMk/>
          <pc:sldMk cId="1820924162" sldId="306"/>
        </pc:sldMkLst>
        <pc:spChg chg="add mod">
          <ac:chgData name="andersmael" userId="S::andersmael_gmail.com#ext#@idrettsforbundet.onmicrosoft.com::8c765491-2872-47eb-bf54-73dd403fd782" providerId="AD" clId="Web-{0A5647D5-C546-057E-B7F5-422D63F2BBB0}" dt="2020-09-14T14:36:07.384" v="83" actId="1076"/>
          <ac:spMkLst>
            <pc:docMk/>
            <pc:sldMk cId="1820924162" sldId="306"/>
            <ac:spMk id="2" creationId="{3B7724C1-5A14-4256-9FA8-C48F0CB87A52}"/>
          </ac:spMkLst>
        </pc:spChg>
        <pc:spChg chg="mod">
          <ac:chgData name="andersmael" userId="S::andersmael_gmail.com#ext#@idrettsforbundet.onmicrosoft.com::8c765491-2872-47eb-bf54-73dd403fd782" providerId="AD" clId="Web-{0A5647D5-C546-057E-B7F5-422D63F2BBB0}" dt="2020-09-14T14:37:34" v="122" actId="20577"/>
          <ac:spMkLst>
            <pc:docMk/>
            <pc:sldMk cId="1820924162" sldId="306"/>
            <ac:spMk id="7" creationId="{CD36127A-D228-3E4D-8ED4-29C140163FE0}"/>
          </ac:spMkLst>
        </pc:spChg>
      </pc:sldChg>
      <pc:sldChg chg="addSp modSp">
        <pc:chgData name="andersmael" userId="S::andersmael_gmail.com#ext#@idrettsforbundet.onmicrosoft.com::8c765491-2872-47eb-bf54-73dd403fd782" providerId="AD" clId="Web-{0A5647D5-C546-057E-B7F5-422D63F2BBB0}" dt="2020-09-14T14:37:11.185" v="109" actId="20577"/>
        <pc:sldMkLst>
          <pc:docMk/>
          <pc:sldMk cId="923962612" sldId="313"/>
        </pc:sldMkLst>
        <pc:spChg chg="add mod">
          <ac:chgData name="andersmael" userId="S::andersmael_gmail.com#ext#@idrettsforbundet.onmicrosoft.com::8c765491-2872-47eb-bf54-73dd403fd782" providerId="AD" clId="Web-{0A5647D5-C546-057E-B7F5-422D63F2BBB0}" dt="2020-09-14T14:35:53.165" v="79" actId="1076"/>
          <ac:spMkLst>
            <pc:docMk/>
            <pc:sldMk cId="923962612" sldId="313"/>
            <ac:spMk id="2" creationId="{298FDE74-FEEE-4123-AA69-879690E73707}"/>
          </ac:spMkLst>
        </pc:spChg>
        <pc:spChg chg="mod">
          <ac:chgData name="andersmael" userId="S::andersmael_gmail.com#ext#@idrettsforbundet.onmicrosoft.com::8c765491-2872-47eb-bf54-73dd403fd782" providerId="AD" clId="Web-{0A5647D5-C546-057E-B7F5-422D63F2BBB0}" dt="2020-09-14T14:37:11.185" v="109" actId="20577"/>
          <ac:spMkLst>
            <pc:docMk/>
            <pc:sldMk cId="923962612" sldId="313"/>
            <ac:spMk id="50178" creationId="{00000000-0000-0000-0000-000000000000}"/>
          </ac:spMkLst>
        </pc:spChg>
      </pc:sldChg>
      <pc:sldChg chg="addSp modSp">
        <pc:chgData name="andersmael" userId="S::andersmael_gmail.com#ext#@idrettsforbundet.onmicrosoft.com::8c765491-2872-47eb-bf54-73dd403fd782" providerId="AD" clId="Web-{0A5647D5-C546-057E-B7F5-422D63F2BBB0}" dt="2020-09-14T14:37:54.969" v="130" actId="1076"/>
        <pc:sldMkLst>
          <pc:docMk/>
          <pc:sldMk cId="3928189194" sldId="314"/>
        </pc:sldMkLst>
        <pc:spChg chg="add mod">
          <ac:chgData name="andersmael" userId="S::andersmael_gmail.com#ext#@idrettsforbundet.onmicrosoft.com::8c765491-2872-47eb-bf54-73dd403fd782" providerId="AD" clId="Web-{0A5647D5-C546-057E-B7F5-422D63F2BBB0}" dt="2020-09-14T14:36:39.667" v="96" actId="1076"/>
          <ac:spMkLst>
            <pc:docMk/>
            <pc:sldMk cId="3928189194" sldId="314"/>
            <ac:spMk id="3" creationId="{407DFC07-E104-4102-9BA9-C66E2E4F8E89}"/>
          </ac:spMkLst>
        </pc:spChg>
        <pc:spChg chg="mod">
          <ac:chgData name="andersmael" userId="S::andersmael_gmail.com#ext#@idrettsforbundet.onmicrosoft.com::8c765491-2872-47eb-bf54-73dd403fd782" providerId="AD" clId="Web-{0A5647D5-C546-057E-B7F5-422D63F2BBB0}" dt="2020-09-14T14:37:54.969" v="130" actId="1076"/>
          <ac:spMkLst>
            <pc:docMk/>
            <pc:sldMk cId="3928189194" sldId="314"/>
            <ac:spMk id="4" creationId="{45E12F98-3EBD-4746-BEA1-752B0FC0A7E3}"/>
          </ac:spMkLst>
        </pc:spChg>
      </pc:sldChg>
      <pc:sldChg chg="addSp modSp">
        <pc:chgData name="andersmael" userId="S::andersmael_gmail.com#ext#@idrettsforbundet.onmicrosoft.com::8c765491-2872-47eb-bf54-73dd403fd782" providerId="AD" clId="Web-{0A5647D5-C546-057E-B7F5-422D63F2BBB0}" dt="2020-09-14T14:36:55.653" v="99" actId="20577"/>
        <pc:sldMkLst>
          <pc:docMk/>
          <pc:sldMk cId="2548792299" sldId="319"/>
        </pc:sldMkLst>
        <pc:spChg chg="add mod">
          <ac:chgData name="andersmael" userId="S::andersmael_gmail.com#ext#@idrettsforbundet.onmicrosoft.com::8c765491-2872-47eb-bf54-73dd403fd782" providerId="AD" clId="Web-{0A5647D5-C546-057E-B7F5-422D63F2BBB0}" dt="2020-09-14T14:35:24.538" v="72" actId="20577"/>
          <ac:spMkLst>
            <pc:docMk/>
            <pc:sldMk cId="2548792299" sldId="319"/>
            <ac:spMk id="2" creationId="{F903B8FC-B7B2-4398-898D-AFC73761239F}"/>
          </ac:spMkLst>
        </pc:spChg>
        <pc:spChg chg="mod">
          <ac:chgData name="andersmael" userId="S::andersmael_gmail.com#ext#@idrettsforbundet.onmicrosoft.com::8c765491-2872-47eb-bf54-73dd403fd782" providerId="AD" clId="Web-{0A5647D5-C546-057E-B7F5-422D63F2BBB0}" dt="2020-09-14T14:36:55.653" v="99" actId="20577"/>
          <ac:spMkLst>
            <pc:docMk/>
            <pc:sldMk cId="2548792299" sldId="319"/>
            <ac:spMk id="50178" creationId="{00000000-0000-0000-0000-000000000000}"/>
          </ac:spMkLst>
        </pc:spChg>
      </pc:sldChg>
      <pc:sldChg chg="addSp modSp add replId">
        <pc:chgData name="andersmael" userId="S::andersmael_gmail.com#ext#@idrettsforbundet.onmicrosoft.com::8c765491-2872-47eb-bf54-73dd403fd782" providerId="AD" clId="Web-{0A5647D5-C546-057E-B7F5-422D63F2BBB0}" dt="2020-09-14T14:43:40.772" v="314" actId="20577"/>
        <pc:sldMkLst>
          <pc:docMk/>
          <pc:sldMk cId="2072450705" sldId="321"/>
        </pc:sldMkLst>
        <pc:spChg chg="add mod">
          <ac:chgData name="andersmael" userId="S::andersmael_gmail.com#ext#@idrettsforbundet.onmicrosoft.com::8c765491-2872-47eb-bf54-73dd403fd782" providerId="AD" clId="Web-{0A5647D5-C546-057E-B7F5-422D63F2BBB0}" dt="2020-09-14T14:43:40.772" v="314" actId="20577"/>
          <ac:spMkLst>
            <pc:docMk/>
            <pc:sldMk cId="2072450705" sldId="321"/>
            <ac:spMk id="2" creationId="{BB8161A8-CE59-45AF-9421-854F262ED139}"/>
          </ac:spMkLst>
        </pc:spChg>
        <pc:spChg chg="mod">
          <ac:chgData name="andersmael" userId="S::andersmael_gmail.com#ext#@idrettsforbundet.onmicrosoft.com::8c765491-2872-47eb-bf54-73dd403fd782" providerId="AD" clId="Web-{0A5647D5-C546-057E-B7F5-422D63F2BBB0}" dt="2020-09-14T14:39:21.459" v="144" actId="1076"/>
          <ac:spMkLst>
            <pc:docMk/>
            <pc:sldMk cId="2072450705" sldId="321"/>
            <ac:spMk id="4" creationId="{4B9BFB72-6892-CF48-8E34-7B13021DBC59}"/>
          </ac:spMkLst>
        </pc:spChg>
        <pc:spChg chg="mod">
          <ac:chgData name="andersmael" userId="S::andersmael_gmail.com#ext#@idrettsforbundet.onmicrosoft.com::8c765491-2872-47eb-bf54-73dd403fd782" providerId="AD" clId="Web-{0A5647D5-C546-057E-B7F5-422D63F2BBB0}" dt="2020-09-14T14:39:26.490" v="146" actId="20577"/>
          <ac:spMkLst>
            <pc:docMk/>
            <pc:sldMk cId="2072450705" sldId="321"/>
            <ac:spMk id="171" creationId="{00000000-0000-0000-0000-000000000000}"/>
          </ac:spMkLst>
        </pc:spChg>
      </pc:sldChg>
    </pc:docChg>
  </pc:docChgLst>
  <pc:docChgLst>
    <pc:chgData name="hustoft" userId="S::hustoft_gmail.com#ext#@idrettsforbundet.onmicrosoft.com::22e5f16b-6790-4273-850a-b5a9dfc2345f" providerId="AD" clId="Web-{7664408D-9BAC-1D17-9762-AB3138B852E1}"/>
    <pc:docChg chg="modSld">
      <pc:chgData name="hustoft" userId="S::hustoft_gmail.com#ext#@idrettsforbundet.onmicrosoft.com::22e5f16b-6790-4273-850a-b5a9dfc2345f" providerId="AD" clId="Web-{7664408D-9BAC-1D17-9762-AB3138B852E1}" dt="2020-09-22T16:08:26.366" v="0" actId="20577"/>
      <pc:docMkLst>
        <pc:docMk/>
      </pc:docMkLst>
      <pc:sldChg chg="modSp">
        <pc:chgData name="hustoft" userId="S::hustoft_gmail.com#ext#@idrettsforbundet.onmicrosoft.com::22e5f16b-6790-4273-850a-b5a9dfc2345f" providerId="AD" clId="Web-{7664408D-9BAC-1D17-9762-AB3138B852E1}" dt="2020-09-22T16:08:26.366" v="0" actId="20577"/>
        <pc:sldMkLst>
          <pc:docMk/>
          <pc:sldMk cId="0" sldId="256"/>
        </pc:sldMkLst>
        <pc:spChg chg="mod">
          <ac:chgData name="hustoft" userId="S::hustoft_gmail.com#ext#@idrettsforbundet.onmicrosoft.com::22e5f16b-6790-4273-850a-b5a9dfc2345f" providerId="AD" clId="Web-{7664408D-9BAC-1D17-9762-AB3138B852E1}" dt="2020-09-22T16:08:26.366" v="0" actId="20577"/>
          <ac:spMkLst>
            <pc:docMk/>
            <pc:sldMk cId="0" sldId="256"/>
            <ac:spMk id="80" creationId="{00000000-0000-0000-0000-000000000000}"/>
          </ac:spMkLst>
        </pc:spChg>
      </pc:sldChg>
    </pc:docChg>
  </pc:docChgLst>
  <pc:docChgLst>
    <pc:chgData name="Lien, Knut" userId="2002a00a-0c2e-4775-ae41-4cdebb5c17e4" providerId="ADAL" clId="{109E3FED-55B7-48A0-AAB0-B498CC219E16}"/>
    <pc:docChg chg="custSel modSld">
      <pc:chgData name="Lien, Knut" userId="2002a00a-0c2e-4775-ae41-4cdebb5c17e4" providerId="ADAL" clId="{109E3FED-55B7-48A0-AAB0-B498CC219E16}" dt="2022-08-15T10:08:07.086" v="38" actId="20577"/>
      <pc:docMkLst>
        <pc:docMk/>
      </pc:docMkLst>
      <pc:sldChg chg="delSp modSp mod">
        <pc:chgData name="Lien, Knut" userId="2002a00a-0c2e-4775-ae41-4cdebb5c17e4" providerId="ADAL" clId="{109E3FED-55B7-48A0-AAB0-B498CC219E16}" dt="2022-08-15T10:04:46.871" v="3" actId="478"/>
        <pc:sldMkLst>
          <pc:docMk/>
          <pc:sldMk cId="0" sldId="256"/>
        </pc:sldMkLst>
        <pc:spChg chg="del mod">
          <ac:chgData name="Lien, Knut" userId="2002a00a-0c2e-4775-ae41-4cdebb5c17e4" providerId="ADAL" clId="{109E3FED-55B7-48A0-AAB0-B498CC219E16}" dt="2022-08-15T10:04:46.871" v="3" actId="478"/>
          <ac:spMkLst>
            <pc:docMk/>
            <pc:sldMk cId="0" sldId="256"/>
            <ac:spMk id="2" creationId="{3654B9B8-268B-4C1D-8A95-938272893080}"/>
          </ac:spMkLst>
        </pc:spChg>
      </pc:sldChg>
      <pc:sldChg chg="modSp mod">
        <pc:chgData name="Lien, Knut" userId="2002a00a-0c2e-4775-ae41-4cdebb5c17e4" providerId="ADAL" clId="{109E3FED-55B7-48A0-AAB0-B498CC219E16}" dt="2022-08-15T10:05:30.111" v="23" actId="20577"/>
        <pc:sldMkLst>
          <pc:docMk/>
          <pc:sldMk cId="0" sldId="259"/>
        </pc:sldMkLst>
        <pc:spChg chg="mod">
          <ac:chgData name="Lien, Knut" userId="2002a00a-0c2e-4775-ae41-4cdebb5c17e4" providerId="ADAL" clId="{109E3FED-55B7-48A0-AAB0-B498CC219E16}" dt="2022-08-15T10:05:30.111" v="23" actId="20577"/>
          <ac:spMkLst>
            <pc:docMk/>
            <pc:sldMk cId="0" sldId="259"/>
            <ac:spMk id="96" creationId="{00000000-0000-0000-0000-000000000000}"/>
          </ac:spMkLst>
        </pc:spChg>
      </pc:sldChg>
      <pc:sldChg chg="addSp delSp modSp mod">
        <pc:chgData name="Lien, Knut" userId="2002a00a-0c2e-4775-ae41-4cdebb5c17e4" providerId="ADAL" clId="{109E3FED-55B7-48A0-AAB0-B498CC219E16}" dt="2022-08-15T10:07:00.188" v="26" actId="14100"/>
        <pc:sldMkLst>
          <pc:docMk/>
          <pc:sldMk cId="3172329173" sldId="301"/>
        </pc:sldMkLst>
        <pc:picChg chg="add mod">
          <ac:chgData name="Lien, Knut" userId="2002a00a-0c2e-4775-ae41-4cdebb5c17e4" providerId="ADAL" clId="{109E3FED-55B7-48A0-AAB0-B498CC219E16}" dt="2022-08-15T10:07:00.188" v="26" actId="14100"/>
          <ac:picMkLst>
            <pc:docMk/>
            <pc:sldMk cId="3172329173" sldId="301"/>
            <ac:picMk id="2" creationId="{82F3A47F-21FC-A892-E708-0C942DEADCB8}"/>
          </ac:picMkLst>
        </pc:picChg>
        <pc:picChg chg="del">
          <ac:chgData name="Lien, Knut" userId="2002a00a-0c2e-4775-ae41-4cdebb5c17e4" providerId="ADAL" clId="{109E3FED-55B7-48A0-AAB0-B498CC219E16}" dt="2022-08-15T10:06:54.822" v="25" actId="478"/>
          <ac:picMkLst>
            <pc:docMk/>
            <pc:sldMk cId="3172329173" sldId="301"/>
            <ac:picMk id="3" creationId="{92343267-D2C1-470E-9D56-55E360DE05B9}"/>
          </ac:picMkLst>
        </pc:picChg>
      </pc:sldChg>
      <pc:sldChg chg="modSp mod">
        <pc:chgData name="Lien, Knut" userId="2002a00a-0c2e-4775-ae41-4cdebb5c17e4" providerId="ADAL" clId="{109E3FED-55B7-48A0-AAB0-B498CC219E16}" dt="2022-08-15T10:07:49.235" v="32" actId="1076"/>
        <pc:sldMkLst>
          <pc:docMk/>
          <pc:sldMk cId="2094186080" sldId="310"/>
        </pc:sldMkLst>
        <pc:spChg chg="mod">
          <ac:chgData name="Lien, Knut" userId="2002a00a-0c2e-4775-ae41-4cdebb5c17e4" providerId="ADAL" clId="{109E3FED-55B7-48A0-AAB0-B498CC219E16}" dt="2022-08-15T10:07:44.028" v="31" actId="1076"/>
          <ac:spMkLst>
            <pc:docMk/>
            <pc:sldMk cId="2094186080" sldId="310"/>
            <ac:spMk id="16" creationId="{1E192116-EA9F-F84E-A624-2F7B09EAADB7}"/>
          </ac:spMkLst>
        </pc:spChg>
        <pc:spChg chg="mod">
          <ac:chgData name="Lien, Knut" userId="2002a00a-0c2e-4775-ae41-4cdebb5c17e4" providerId="ADAL" clId="{109E3FED-55B7-48A0-AAB0-B498CC219E16}" dt="2022-08-15T10:07:41.699" v="30" actId="1076"/>
          <ac:spMkLst>
            <pc:docMk/>
            <pc:sldMk cId="2094186080" sldId="310"/>
            <ac:spMk id="18" creationId="{B67EDC13-35F6-3D4A-98D2-E7FAF1F18D34}"/>
          </ac:spMkLst>
        </pc:spChg>
        <pc:spChg chg="mod">
          <ac:chgData name="Lien, Knut" userId="2002a00a-0c2e-4775-ae41-4cdebb5c17e4" providerId="ADAL" clId="{109E3FED-55B7-48A0-AAB0-B498CC219E16}" dt="2022-08-15T10:07:49.235" v="32" actId="1076"/>
          <ac:spMkLst>
            <pc:docMk/>
            <pc:sldMk cId="2094186080" sldId="310"/>
            <ac:spMk id="19" creationId="{659CCA92-D7C7-F443-B34B-BBA1D2DDF348}"/>
          </ac:spMkLst>
        </pc:spChg>
        <pc:cxnChg chg="mod">
          <ac:chgData name="Lien, Knut" userId="2002a00a-0c2e-4775-ae41-4cdebb5c17e4" providerId="ADAL" clId="{109E3FED-55B7-48A0-AAB0-B498CC219E16}" dt="2022-08-15T10:07:44.028" v="31" actId="1076"/>
          <ac:cxnSpMkLst>
            <pc:docMk/>
            <pc:sldMk cId="2094186080" sldId="310"/>
            <ac:cxnSpMk id="30" creationId="{2B9DC974-700B-DA40-829A-F75783F6BB0F}"/>
          </ac:cxnSpMkLst>
        </pc:cxnChg>
        <pc:cxnChg chg="mod">
          <ac:chgData name="Lien, Knut" userId="2002a00a-0c2e-4775-ae41-4cdebb5c17e4" providerId="ADAL" clId="{109E3FED-55B7-48A0-AAB0-B498CC219E16}" dt="2022-08-15T10:07:44.028" v="31" actId="1076"/>
          <ac:cxnSpMkLst>
            <pc:docMk/>
            <pc:sldMk cId="2094186080" sldId="310"/>
            <ac:cxnSpMk id="32" creationId="{605A1F53-E072-D341-B193-4B8E762F9A3B}"/>
          </ac:cxnSpMkLst>
        </pc:cxnChg>
        <pc:cxnChg chg="mod">
          <ac:chgData name="Lien, Knut" userId="2002a00a-0c2e-4775-ae41-4cdebb5c17e4" providerId="ADAL" clId="{109E3FED-55B7-48A0-AAB0-B498CC219E16}" dt="2022-08-15T10:07:49.235" v="32" actId="1076"/>
          <ac:cxnSpMkLst>
            <pc:docMk/>
            <pc:sldMk cId="2094186080" sldId="310"/>
            <ac:cxnSpMk id="34" creationId="{19122FCE-AF03-A346-AABE-E4792F74D9B5}"/>
          </ac:cxnSpMkLst>
        </pc:cxnChg>
        <pc:cxnChg chg="mod">
          <ac:chgData name="Lien, Knut" userId="2002a00a-0c2e-4775-ae41-4cdebb5c17e4" providerId="ADAL" clId="{109E3FED-55B7-48A0-AAB0-B498CC219E16}" dt="2022-08-15T10:07:44.028" v="31" actId="1076"/>
          <ac:cxnSpMkLst>
            <pc:docMk/>
            <pc:sldMk cId="2094186080" sldId="310"/>
            <ac:cxnSpMk id="36" creationId="{19A27D3E-1EBA-C34C-A534-82359425CDF9}"/>
          </ac:cxnSpMkLst>
        </pc:cxnChg>
      </pc:sldChg>
      <pc:sldChg chg="modSp mod">
        <pc:chgData name="Lien, Knut" userId="2002a00a-0c2e-4775-ae41-4cdebb5c17e4" providerId="ADAL" clId="{109E3FED-55B7-48A0-AAB0-B498CC219E16}" dt="2022-08-15T10:08:07.086" v="38" actId="20577"/>
        <pc:sldMkLst>
          <pc:docMk/>
          <pc:sldMk cId="3258527205" sldId="318"/>
        </pc:sldMkLst>
        <pc:spChg chg="mod">
          <ac:chgData name="Lien, Knut" userId="2002a00a-0c2e-4775-ae41-4cdebb5c17e4" providerId="ADAL" clId="{109E3FED-55B7-48A0-AAB0-B498CC219E16}" dt="2022-08-15T10:08:07.086" v="38" actId="20577"/>
          <ac:spMkLst>
            <pc:docMk/>
            <pc:sldMk cId="3258527205" sldId="318"/>
            <ac:spMk id="2" creationId="{ACB9A02E-D1FD-C846-A22A-08405D7AAD10}"/>
          </ac:spMkLst>
        </pc:spChg>
      </pc:sldChg>
    </pc:docChg>
  </pc:docChgLst>
  <pc:docChgLst>
    <pc:chgData name="andersmael" userId="S::andersmael_gmail.com#ext#@idrettsforbundet.onmicrosoft.com::8c765491-2872-47eb-bf54-73dd403fd782" providerId="AD" clId="Web-{9B2CB1D8-EB9A-D30E-1037-AC3CCEA158B3}"/>
    <pc:docChg chg="modSld sldOrd">
      <pc:chgData name="andersmael" userId="S::andersmael_gmail.com#ext#@idrettsforbundet.onmicrosoft.com::8c765491-2872-47eb-bf54-73dd403fd782" providerId="AD" clId="Web-{9B2CB1D8-EB9A-D30E-1037-AC3CCEA158B3}" dt="2020-09-14T14:49:11.323" v="110" actId="1076"/>
      <pc:docMkLst>
        <pc:docMk/>
      </pc:docMkLst>
      <pc:sldChg chg="addSp modSp ord">
        <pc:chgData name="andersmael" userId="S::andersmael_gmail.com#ext#@idrettsforbundet.onmicrosoft.com::8c765491-2872-47eb-bf54-73dd403fd782" providerId="AD" clId="Web-{9B2CB1D8-EB9A-D30E-1037-AC3CCEA158B3}" dt="2020-09-14T14:49:11.323" v="110" actId="1076"/>
        <pc:sldMkLst>
          <pc:docMk/>
          <pc:sldMk cId="2072450705" sldId="321"/>
        </pc:sldMkLst>
        <pc:spChg chg="mod">
          <ac:chgData name="andersmael" userId="S::andersmael_gmail.com#ext#@idrettsforbundet.onmicrosoft.com::8c765491-2872-47eb-bf54-73dd403fd782" providerId="AD" clId="Web-{9B2CB1D8-EB9A-D30E-1037-AC3CCEA158B3}" dt="2020-09-14T14:46:38.008" v="18" actId="20577"/>
          <ac:spMkLst>
            <pc:docMk/>
            <pc:sldMk cId="2072450705" sldId="321"/>
            <ac:spMk id="2" creationId="{BB8161A8-CE59-45AF-9421-854F262ED139}"/>
          </ac:spMkLst>
        </pc:spChg>
        <pc:spChg chg="add mod">
          <ac:chgData name="andersmael" userId="S::andersmael_gmail.com#ext#@idrettsforbundet.onmicrosoft.com::8c765491-2872-47eb-bf54-73dd403fd782" providerId="AD" clId="Web-{9B2CB1D8-EB9A-D30E-1037-AC3CCEA158B3}" dt="2020-09-14T14:49:11.323" v="110" actId="1076"/>
          <ac:spMkLst>
            <pc:docMk/>
            <pc:sldMk cId="2072450705" sldId="321"/>
            <ac:spMk id="3" creationId="{48128072-6AD7-4CBD-B0CA-F9A4780F0D90}"/>
          </ac:spMkLst>
        </pc:spChg>
      </pc:sldChg>
    </pc:docChg>
  </pc:docChgLst>
  <pc:docChgLst>
    <pc:chgData name="Lien, Knut" userId="2002a00a-0c2e-4775-ae41-4cdebb5c17e4" providerId="ADAL" clId="{4D15722A-4294-4EF6-ABFD-0FA1FA46F0CC}"/>
    <pc:docChg chg="custSel modSld">
      <pc:chgData name="Lien, Knut" userId="2002a00a-0c2e-4775-ae41-4cdebb5c17e4" providerId="ADAL" clId="{4D15722A-4294-4EF6-ABFD-0FA1FA46F0CC}" dt="2022-04-19T12:20:56.082" v="79" actId="255"/>
      <pc:docMkLst>
        <pc:docMk/>
      </pc:docMkLst>
      <pc:sldChg chg="addSp modSp mod">
        <pc:chgData name="Lien, Knut" userId="2002a00a-0c2e-4775-ae41-4cdebb5c17e4" providerId="ADAL" clId="{4D15722A-4294-4EF6-ABFD-0FA1FA46F0CC}" dt="2022-04-19T12:20:56.082" v="79" actId="255"/>
        <pc:sldMkLst>
          <pc:docMk/>
          <pc:sldMk cId="0" sldId="271"/>
        </pc:sldMkLst>
        <pc:spChg chg="add mod">
          <ac:chgData name="Lien, Knut" userId="2002a00a-0c2e-4775-ae41-4cdebb5c17e4" providerId="ADAL" clId="{4D15722A-4294-4EF6-ABFD-0FA1FA46F0CC}" dt="2022-04-19T12:20:56.082" v="79" actId="255"/>
          <ac:spMkLst>
            <pc:docMk/>
            <pc:sldMk cId="0" sldId="271"/>
            <ac:spMk id="5" creationId="{A0166BD6-6FEE-4A84-AF2A-E2F378B8BB3C}"/>
          </ac:spMkLst>
        </pc:spChg>
      </pc:sldChg>
      <pc:sldChg chg="addSp delSp modSp mod">
        <pc:chgData name="Lien, Knut" userId="2002a00a-0c2e-4775-ae41-4cdebb5c17e4" providerId="ADAL" clId="{4D15722A-4294-4EF6-ABFD-0FA1FA46F0CC}" dt="2022-04-19T11:43:14.285" v="5" actId="14100"/>
        <pc:sldMkLst>
          <pc:docMk/>
          <pc:sldMk cId="3172329173" sldId="301"/>
        </pc:sldMkLst>
        <pc:picChg chg="add mod">
          <ac:chgData name="Lien, Knut" userId="2002a00a-0c2e-4775-ae41-4cdebb5c17e4" providerId="ADAL" clId="{4D15722A-4294-4EF6-ABFD-0FA1FA46F0CC}" dt="2022-04-19T11:43:14.285" v="5" actId="14100"/>
          <ac:picMkLst>
            <pc:docMk/>
            <pc:sldMk cId="3172329173" sldId="301"/>
            <ac:picMk id="3" creationId="{92343267-D2C1-470E-9D56-55E360DE05B9}"/>
          </ac:picMkLst>
        </pc:picChg>
        <pc:picChg chg="del">
          <ac:chgData name="Lien, Knut" userId="2002a00a-0c2e-4775-ae41-4cdebb5c17e4" providerId="ADAL" clId="{4D15722A-4294-4EF6-ABFD-0FA1FA46F0CC}" dt="2022-04-19T11:41:55.087" v="0" actId="478"/>
          <ac:picMkLst>
            <pc:docMk/>
            <pc:sldMk cId="3172329173" sldId="301"/>
            <ac:picMk id="8" creationId="{7910B1AC-B8DC-47D3-AA99-20802CD7B6A3}"/>
          </ac:picMkLst>
        </pc:picChg>
      </pc:sldChg>
      <pc:sldChg chg="modSp mod">
        <pc:chgData name="Lien, Knut" userId="2002a00a-0c2e-4775-ae41-4cdebb5c17e4" providerId="ADAL" clId="{4D15722A-4294-4EF6-ABFD-0FA1FA46F0CC}" dt="2022-04-19T12:19:36.252" v="60" actId="14100"/>
        <pc:sldMkLst>
          <pc:docMk/>
          <pc:sldMk cId="3882066491" sldId="304"/>
        </pc:sldMkLst>
        <pc:spChg chg="mod">
          <ac:chgData name="Lien, Knut" userId="2002a00a-0c2e-4775-ae41-4cdebb5c17e4" providerId="ADAL" clId="{4D15722A-4294-4EF6-ABFD-0FA1FA46F0CC}" dt="2022-04-19T12:19:36.252" v="60" actId="14100"/>
          <ac:spMkLst>
            <pc:docMk/>
            <pc:sldMk cId="3882066491" sldId="304"/>
            <ac:spMk id="2" creationId="{62C2C171-E581-4BC3-BAF4-E99E19830F6E}"/>
          </ac:spMkLst>
        </pc:spChg>
      </pc:sldChg>
    </pc:docChg>
  </pc:docChgLst>
  <pc:docChgLst>
    <pc:chgData name="andersmael" userId="S::andersmael_gmail.com#ext#@idrettsforbundet.onmicrosoft.com::8c765491-2872-47eb-bf54-73dd403fd782" providerId="AD" clId="Web-{929D6E5E-E3A0-5BEF-391F-EFEEDF570B1D}"/>
    <pc:docChg chg="modSld">
      <pc:chgData name="andersmael" userId="S::andersmael_gmail.com#ext#@idrettsforbundet.onmicrosoft.com::8c765491-2872-47eb-bf54-73dd403fd782" providerId="AD" clId="Web-{929D6E5E-E3A0-5BEF-391F-EFEEDF570B1D}" dt="2020-09-21T19:30:21.926" v="24"/>
      <pc:docMkLst>
        <pc:docMk/>
      </pc:docMkLst>
      <pc:sldChg chg="modTransition">
        <pc:chgData name="andersmael" userId="S::andersmael_gmail.com#ext#@idrettsforbundet.onmicrosoft.com::8c765491-2872-47eb-bf54-73dd403fd782" providerId="AD" clId="Web-{929D6E5E-E3A0-5BEF-391F-EFEEDF570B1D}" dt="2020-09-21T19:28:14.478" v="4"/>
        <pc:sldMkLst>
          <pc:docMk/>
          <pc:sldMk cId="0" sldId="256"/>
        </pc:sldMkLst>
      </pc:sldChg>
      <pc:sldChg chg="modTransition">
        <pc:chgData name="andersmael" userId="S::andersmael_gmail.com#ext#@idrettsforbundet.onmicrosoft.com::8c765491-2872-47eb-bf54-73dd403fd782" providerId="AD" clId="Web-{929D6E5E-E3A0-5BEF-391F-EFEEDF570B1D}" dt="2020-09-21T19:28:10.634" v="3"/>
        <pc:sldMkLst>
          <pc:docMk/>
          <pc:sldMk cId="0" sldId="258"/>
        </pc:sldMkLst>
      </pc:sldChg>
      <pc:sldChg chg="modTransition">
        <pc:chgData name="andersmael" userId="S::andersmael_gmail.com#ext#@idrettsforbundet.onmicrosoft.com::8c765491-2872-47eb-bf54-73dd403fd782" providerId="AD" clId="Web-{929D6E5E-E3A0-5BEF-391F-EFEEDF570B1D}" dt="2020-09-21T19:28:02.149" v="0"/>
        <pc:sldMkLst>
          <pc:docMk/>
          <pc:sldMk cId="0" sldId="259"/>
        </pc:sldMkLst>
      </pc:sldChg>
      <pc:sldChg chg="modTransition">
        <pc:chgData name="andersmael" userId="S::andersmael_gmail.com#ext#@idrettsforbundet.onmicrosoft.com::8c765491-2872-47eb-bf54-73dd403fd782" providerId="AD" clId="Web-{929D6E5E-E3A0-5BEF-391F-EFEEDF570B1D}" dt="2020-09-21T19:28:05.399" v="1"/>
        <pc:sldMkLst>
          <pc:docMk/>
          <pc:sldMk cId="0" sldId="261"/>
        </pc:sldMkLst>
      </pc:sldChg>
      <pc:sldChg chg="modTransition">
        <pc:chgData name="andersmael" userId="S::andersmael_gmail.com#ext#@idrettsforbundet.onmicrosoft.com::8c765491-2872-47eb-bf54-73dd403fd782" providerId="AD" clId="Web-{929D6E5E-E3A0-5BEF-391F-EFEEDF570B1D}" dt="2020-09-21T19:28:09.884" v="2"/>
        <pc:sldMkLst>
          <pc:docMk/>
          <pc:sldMk cId="0" sldId="262"/>
        </pc:sldMkLst>
      </pc:sldChg>
      <pc:sldChg chg="modTransition">
        <pc:chgData name="andersmael" userId="S::andersmael_gmail.com#ext#@idrettsforbundet.onmicrosoft.com::8c765491-2872-47eb-bf54-73dd403fd782" providerId="AD" clId="Web-{929D6E5E-E3A0-5BEF-391F-EFEEDF570B1D}" dt="2020-09-21T19:28:48.043" v="6"/>
        <pc:sldMkLst>
          <pc:docMk/>
          <pc:sldMk cId="0" sldId="263"/>
        </pc:sldMkLst>
      </pc:sldChg>
      <pc:sldChg chg="modTransition">
        <pc:chgData name="andersmael" userId="S::andersmael_gmail.com#ext#@idrettsforbundet.onmicrosoft.com::8c765491-2872-47eb-bf54-73dd403fd782" providerId="AD" clId="Web-{929D6E5E-E3A0-5BEF-391F-EFEEDF570B1D}" dt="2020-09-21T19:28:50.137" v="7"/>
        <pc:sldMkLst>
          <pc:docMk/>
          <pc:sldMk cId="0" sldId="265"/>
        </pc:sldMkLst>
      </pc:sldChg>
      <pc:sldChg chg="modTransition">
        <pc:chgData name="andersmael" userId="S::andersmael_gmail.com#ext#@idrettsforbundet.onmicrosoft.com::8c765491-2872-47eb-bf54-73dd403fd782" providerId="AD" clId="Web-{929D6E5E-E3A0-5BEF-391F-EFEEDF570B1D}" dt="2020-09-21T19:29:11.154" v="14"/>
        <pc:sldMkLst>
          <pc:docMk/>
          <pc:sldMk cId="0" sldId="266"/>
        </pc:sldMkLst>
      </pc:sldChg>
      <pc:sldChg chg="modTransition">
        <pc:chgData name="andersmael" userId="S::andersmael_gmail.com#ext#@idrettsforbundet.onmicrosoft.com::8c765491-2872-47eb-bf54-73dd403fd782" providerId="AD" clId="Web-{929D6E5E-E3A0-5BEF-391F-EFEEDF570B1D}" dt="2020-09-21T19:30:06.159" v="19"/>
        <pc:sldMkLst>
          <pc:docMk/>
          <pc:sldMk cId="0" sldId="271"/>
        </pc:sldMkLst>
      </pc:sldChg>
      <pc:sldChg chg="modTransition">
        <pc:chgData name="andersmael" userId="S::andersmael_gmail.com#ext#@idrettsforbundet.onmicrosoft.com::8c765491-2872-47eb-bf54-73dd403fd782" providerId="AD" clId="Web-{929D6E5E-E3A0-5BEF-391F-EFEEDF570B1D}" dt="2020-09-21T19:30:12.269" v="21"/>
        <pc:sldMkLst>
          <pc:docMk/>
          <pc:sldMk cId="0" sldId="273"/>
        </pc:sldMkLst>
      </pc:sldChg>
      <pc:sldChg chg="modTransition">
        <pc:chgData name="andersmael" userId="S::andersmael_gmail.com#ext#@idrettsforbundet.onmicrosoft.com::8c765491-2872-47eb-bf54-73dd403fd782" providerId="AD" clId="Web-{929D6E5E-E3A0-5BEF-391F-EFEEDF570B1D}" dt="2020-09-21T19:30:18.566" v="23"/>
        <pc:sldMkLst>
          <pc:docMk/>
          <pc:sldMk cId="0" sldId="274"/>
        </pc:sldMkLst>
      </pc:sldChg>
      <pc:sldChg chg="modTransition">
        <pc:chgData name="andersmael" userId="S::andersmael_gmail.com#ext#@idrettsforbundet.onmicrosoft.com::8c765491-2872-47eb-bf54-73dd403fd782" providerId="AD" clId="Web-{929D6E5E-E3A0-5BEF-391F-EFEEDF570B1D}" dt="2020-09-21T19:28:42.840" v="5"/>
        <pc:sldMkLst>
          <pc:docMk/>
          <pc:sldMk cId="0" sldId="283"/>
        </pc:sldMkLst>
      </pc:sldChg>
      <pc:sldChg chg="modTransition">
        <pc:chgData name="andersmael" userId="S::andersmael_gmail.com#ext#@idrettsforbundet.onmicrosoft.com::8c765491-2872-47eb-bf54-73dd403fd782" providerId="AD" clId="Web-{929D6E5E-E3A0-5BEF-391F-EFEEDF570B1D}" dt="2020-09-21T19:28:58.200" v="9"/>
        <pc:sldMkLst>
          <pc:docMk/>
          <pc:sldMk cId="0" sldId="287"/>
        </pc:sldMkLst>
      </pc:sldChg>
      <pc:sldChg chg="modTransition">
        <pc:chgData name="andersmael" userId="S::andersmael_gmail.com#ext#@idrettsforbundet.onmicrosoft.com::8c765491-2872-47eb-bf54-73dd403fd782" providerId="AD" clId="Web-{929D6E5E-E3A0-5BEF-391F-EFEEDF570B1D}" dt="2020-09-21T19:30:21.926" v="24"/>
        <pc:sldMkLst>
          <pc:docMk/>
          <pc:sldMk cId="0" sldId="289"/>
        </pc:sldMkLst>
      </pc:sldChg>
      <pc:sldChg chg="modTransition">
        <pc:chgData name="andersmael" userId="S::andersmael_gmail.com#ext#@idrettsforbundet.onmicrosoft.com::8c765491-2872-47eb-bf54-73dd403fd782" providerId="AD" clId="Web-{929D6E5E-E3A0-5BEF-391F-EFEEDF570B1D}" dt="2020-09-21T19:28:55.138" v="8"/>
        <pc:sldMkLst>
          <pc:docMk/>
          <pc:sldMk cId="177371151" sldId="296"/>
        </pc:sldMkLst>
      </pc:sldChg>
      <pc:sldChg chg="modTransition">
        <pc:chgData name="andersmael" userId="S::andersmael_gmail.com#ext#@idrettsforbundet.onmicrosoft.com::8c765491-2872-47eb-bf54-73dd403fd782" providerId="AD" clId="Web-{929D6E5E-E3A0-5BEF-391F-EFEEDF570B1D}" dt="2020-09-21T19:29:24.140" v="17"/>
        <pc:sldMkLst>
          <pc:docMk/>
          <pc:sldMk cId="3882066491" sldId="304"/>
        </pc:sldMkLst>
      </pc:sldChg>
      <pc:sldChg chg="modTransition">
        <pc:chgData name="andersmael" userId="S::andersmael_gmail.com#ext#@idrettsforbundet.onmicrosoft.com::8c765491-2872-47eb-bf54-73dd403fd782" providerId="AD" clId="Web-{929D6E5E-E3A0-5BEF-391F-EFEEDF570B1D}" dt="2020-09-21T19:30:02.643" v="18"/>
        <pc:sldMkLst>
          <pc:docMk/>
          <pc:sldMk cId="1820924162" sldId="306"/>
        </pc:sldMkLst>
      </pc:sldChg>
      <pc:sldChg chg="modTransition">
        <pc:chgData name="andersmael" userId="S::andersmael_gmail.com#ext#@idrettsforbundet.onmicrosoft.com::8c765491-2872-47eb-bf54-73dd403fd782" providerId="AD" clId="Web-{929D6E5E-E3A0-5BEF-391F-EFEEDF570B1D}" dt="2020-09-21T19:29:17.155" v="15"/>
        <pc:sldMkLst>
          <pc:docMk/>
          <pc:sldMk cId="923962612" sldId="313"/>
        </pc:sldMkLst>
      </pc:sldChg>
      <pc:sldChg chg="modTransition">
        <pc:chgData name="andersmael" userId="S::andersmael_gmail.com#ext#@idrettsforbundet.onmicrosoft.com::8c765491-2872-47eb-bf54-73dd403fd782" providerId="AD" clId="Web-{929D6E5E-E3A0-5BEF-391F-EFEEDF570B1D}" dt="2020-09-21T19:30:09.737" v="20"/>
        <pc:sldMkLst>
          <pc:docMk/>
          <pc:sldMk cId="3928189194" sldId="314"/>
        </pc:sldMkLst>
      </pc:sldChg>
      <pc:sldChg chg="modTransition">
        <pc:chgData name="andersmael" userId="S::andersmael_gmail.com#ext#@idrettsforbundet.onmicrosoft.com::8c765491-2872-47eb-bf54-73dd403fd782" providerId="AD" clId="Web-{929D6E5E-E3A0-5BEF-391F-EFEEDF570B1D}" dt="2020-09-21T19:30:14.847" v="22"/>
        <pc:sldMkLst>
          <pc:docMk/>
          <pc:sldMk cId="2921033838" sldId="315"/>
        </pc:sldMkLst>
      </pc:sldChg>
      <pc:sldChg chg="modTransition">
        <pc:chgData name="andersmael" userId="S::andersmael_gmail.com#ext#@idrettsforbundet.onmicrosoft.com::8c765491-2872-47eb-bf54-73dd403fd782" providerId="AD" clId="Web-{929D6E5E-E3A0-5BEF-391F-EFEEDF570B1D}" dt="2020-09-21T19:29:06.170" v="12"/>
        <pc:sldMkLst>
          <pc:docMk/>
          <pc:sldMk cId="4286984978" sldId="317"/>
        </pc:sldMkLst>
      </pc:sldChg>
      <pc:sldChg chg="modTransition">
        <pc:chgData name="andersmael" userId="S::andersmael_gmail.com#ext#@idrettsforbundet.onmicrosoft.com::8c765491-2872-47eb-bf54-73dd403fd782" providerId="AD" clId="Web-{929D6E5E-E3A0-5BEF-391F-EFEEDF570B1D}" dt="2020-09-21T19:29:01.201" v="10"/>
        <pc:sldMkLst>
          <pc:docMk/>
          <pc:sldMk cId="3258527205" sldId="318"/>
        </pc:sldMkLst>
      </pc:sldChg>
      <pc:sldChg chg="modTransition">
        <pc:chgData name="andersmael" userId="S::andersmael_gmail.com#ext#@idrettsforbundet.onmicrosoft.com::8c765491-2872-47eb-bf54-73dd403fd782" providerId="AD" clId="Web-{929D6E5E-E3A0-5BEF-391F-EFEEDF570B1D}" dt="2020-09-21T19:29:08.811" v="13"/>
        <pc:sldMkLst>
          <pc:docMk/>
          <pc:sldMk cId="2548792299" sldId="319"/>
        </pc:sldMkLst>
      </pc:sldChg>
      <pc:sldChg chg="modTransition">
        <pc:chgData name="andersmael" userId="S::andersmael_gmail.com#ext#@idrettsforbundet.onmicrosoft.com::8c765491-2872-47eb-bf54-73dd403fd782" providerId="AD" clId="Web-{929D6E5E-E3A0-5BEF-391F-EFEEDF570B1D}" dt="2020-09-21T19:29:03.732" v="11"/>
        <pc:sldMkLst>
          <pc:docMk/>
          <pc:sldMk cId="2072450705" sldId="32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395157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29657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i="1">
                <a:solidFill>
                  <a:srgbClr val="0000FF"/>
                </a:solidFill>
                <a:latin typeface="Calibri"/>
                <a:cs typeface="Calibri"/>
              </a:rPr>
              <a:t>Bruk sportsrigg(er) for demo under denne gjennomgangen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9440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i="1">
                <a:solidFill>
                  <a:srgbClr val="0000FF"/>
                </a:solidFill>
                <a:latin typeface="Calibri"/>
                <a:cs typeface="Calibri"/>
              </a:rPr>
              <a:t>Bruk sportsrigg(er) for demo under denne gjennomgangen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4687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100" i="1">
                <a:solidFill>
                  <a:srgbClr val="0000FF"/>
                </a:solidFill>
                <a:latin typeface="Calibri"/>
                <a:cs typeface="Calibri"/>
              </a:rPr>
              <a:t>Bruk sportsrigg(er) for demo under denne gjennomgangen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4665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51630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41369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77582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96841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defRPr/>
            </a:pPr>
            <a:r>
              <a:rPr lang="nb-NO">
                <a:cs typeface="Arial"/>
              </a:rPr>
              <a:t>Hadde </a:t>
            </a:r>
            <a:r>
              <a:rPr lang="nb-NO" err="1">
                <a:cs typeface="Arial"/>
              </a:rPr>
              <a:t>hopperene</a:t>
            </a:r>
            <a:r>
              <a:rPr lang="nb-NO">
                <a:cs typeface="Arial"/>
              </a:rPr>
              <a:t> vist hva som ville skje, hadde det jo vært enkelt å gjøre noe med det!</a:t>
            </a:r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5783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Stress er en utløsende faktor til mange hendelser. I denne hendelsen førte det til mangelfull utstyrssjekk.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Når man løper til flyet tidlig på morgenen har man kanskje heller ikke sjekket landingsretning, vindstyrke, løftsammensetning, god planlegging av eget hopp og mye mer.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Kjenn igjen når du blir stresset, og vær bevisst på at stress øker risikoen betydelig.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Som fersk hopper er det mange som ønsker å hoppe så mye som mulig på kort tid. Kan dette føre til stress mellom løftene?</a:t>
            </a:r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1359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err="1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Manglende</a:t>
            </a:r>
            <a:r>
              <a:rPr lang="en-US" sz="1100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100" err="1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kunnskap</a:t>
            </a:r>
            <a:r>
              <a:rPr lang="en-US" sz="1100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 om </a:t>
            </a:r>
            <a:r>
              <a:rPr lang="en-US" sz="1100" err="1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tilbakestilling</a:t>
            </a:r>
            <a:r>
              <a:rPr lang="en-US" sz="1100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 av </a:t>
            </a:r>
            <a:r>
              <a:rPr lang="en-US" sz="1100" err="1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nødåpner</a:t>
            </a:r>
            <a:r>
              <a:rPr lang="en-US" sz="1100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1100" err="1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samt</a:t>
            </a:r>
            <a:r>
              <a:rPr lang="en-US" sz="1100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100" err="1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mangelfull</a:t>
            </a:r>
            <a:r>
              <a:rPr lang="en-US" sz="1100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100" err="1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utstyrssjekk</a:t>
            </a:r>
            <a:r>
              <a:rPr lang="en-US" sz="1100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100" err="1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før</a:t>
            </a:r>
            <a:r>
              <a:rPr lang="en-US" sz="1100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 hopping. </a:t>
            </a:r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03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1778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Unngå å hoppe med feil og mangler på ditt eget utstyr.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Hadde dette vært et gruppehopp, kunne konsekvensene blitt mye større.</a:t>
            </a:r>
            <a:endParaRPr lang="nb-NO">
              <a:cs typeface="Arial"/>
            </a:endParaRPr>
          </a:p>
          <a:p>
            <a:pPr>
              <a:defRPr/>
            </a:pPr>
            <a:r>
              <a:rPr lang="nb-NO">
                <a:cs typeface="Arial"/>
              </a:rPr>
              <a:t>Hvorfor gjorde hopperen dette hoppet, når han viste at utstyret var </a:t>
            </a:r>
            <a:r>
              <a:rPr lang="nb-NO" err="1">
                <a:cs typeface="Arial"/>
              </a:rPr>
              <a:t>mangelfult</a:t>
            </a:r>
            <a:r>
              <a:rPr lang="nb-NO">
                <a:cs typeface="Arial"/>
              </a:rPr>
              <a:t>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>
              <a:cs typeface="Arial"/>
            </a:endParaRPr>
          </a:p>
          <a:p>
            <a:pPr>
              <a:defRPr/>
            </a:pPr>
            <a:endParaRPr lang="nb-NO">
              <a:cs typeface="Arial"/>
            </a:endParaRPr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35118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nb-NO"/>
              <a:t>Hopperen kunne unngått å bli lav på finalen ved å planlegge </a:t>
            </a:r>
            <a:r>
              <a:rPr lang="nb-NO" err="1"/>
              <a:t>innflyvingen</a:t>
            </a:r>
            <a:r>
              <a:rPr lang="nb-NO"/>
              <a:t> sin bedre. </a:t>
            </a:r>
          </a:p>
          <a:p>
            <a:pPr>
              <a:spcBef>
                <a:spcPts val="0"/>
              </a:spcBef>
              <a:buNone/>
            </a:pPr>
            <a:endParaRPr lang="nb-NO"/>
          </a:p>
          <a:p>
            <a:pPr>
              <a:spcBef>
                <a:spcPts val="0"/>
              </a:spcBef>
              <a:buNone/>
            </a:pPr>
            <a:r>
              <a:rPr lang="nb-NO"/>
              <a:t>Er man lav i en sving, må man bruke </a:t>
            </a:r>
            <a:r>
              <a:rPr lang="nb-NO" err="1"/>
              <a:t>toggles</a:t>
            </a:r>
            <a:r>
              <a:rPr lang="nb-NO"/>
              <a:t> hardt for å grave seg ut.</a:t>
            </a:r>
          </a:p>
          <a:p>
            <a:pPr>
              <a:spcBef>
                <a:spcPts val="0"/>
              </a:spcBef>
              <a:buNone/>
            </a:pPr>
            <a:endParaRPr lang="nb-NO"/>
          </a:p>
          <a:p>
            <a:pPr>
              <a:spcBef>
                <a:spcPts val="0"/>
              </a:spcBef>
              <a:buNone/>
            </a:pPr>
            <a:r>
              <a:rPr lang="nb-NO"/>
              <a:t>Når hopperen først var lav, hadde en bedre løsning vært å fly rett frem og landet i vannet. </a:t>
            </a:r>
          </a:p>
          <a:p>
            <a:endParaRPr lang="nb-NO">
              <a:cs typeface="Arial"/>
            </a:endParaRPr>
          </a:p>
          <a:p>
            <a:r>
              <a:rPr lang="nb-NO"/>
              <a:t>(Det er meget vanskelig å vurdere høyde korrekt over vann. )</a:t>
            </a:r>
            <a:endParaRPr lang="nb-NO">
              <a:cs typeface="Arial"/>
            </a:endParaRPr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2197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39580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95353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588617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7522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97789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Til instruktøren: Vurder å snakke varmt om innhopp når du introduserer denne, og få </a:t>
            </a:r>
            <a:r>
              <a:rPr lang="nb-NO" err="1"/>
              <a:t>deltagerene</a:t>
            </a:r>
            <a:r>
              <a:rPr lang="nb-NO"/>
              <a:t> til å føle at du selger det inn. </a:t>
            </a:r>
          </a:p>
          <a:p>
            <a:r>
              <a:rPr lang="nb-NO"/>
              <a:t>Formålet er at de må tenke selv, og øve på å stå imot et meget fristende hopp de ikke er klare for! Selv om en de stoler på sier at «det går bra!»</a:t>
            </a:r>
          </a:p>
        </p:txBody>
      </p:sp>
    </p:spTree>
    <p:extLst>
      <p:ext uri="{BB962C8B-B14F-4D97-AF65-F5344CB8AC3E}">
        <p14:creationId xmlns:p14="http://schemas.microsoft.com/office/powerpoint/2010/main" val="29102880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Hopperene som gikk for langt hadde ca 100 og 400 hopp.</a:t>
            </a:r>
          </a:p>
        </p:txBody>
      </p:sp>
    </p:spTree>
    <p:extLst>
      <p:ext uri="{BB962C8B-B14F-4D97-AF65-F5344CB8AC3E}">
        <p14:creationId xmlns:p14="http://schemas.microsoft.com/office/powerpoint/2010/main" val="35452760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02862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66518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31218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36199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33346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89245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31989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NOK – Norges olympiske komite</a:t>
            </a:r>
          </a:p>
        </p:txBody>
      </p:sp>
    </p:spTree>
    <p:extLst>
      <p:ext uri="{BB962C8B-B14F-4D97-AF65-F5344CB8AC3E}">
        <p14:creationId xmlns:p14="http://schemas.microsoft.com/office/powerpoint/2010/main" val="2166979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60487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0" name="Picture 9" descr="A person flying through the air on a cloudy day&#10;&#10;Description automatically generated">
            <a:extLst>
              <a:ext uri="{FF2B5EF4-FFF2-40B4-BE49-F238E27FC236}">
                <a16:creationId xmlns:a16="http://schemas.microsoft.com/office/drawing/2014/main" id="{7C7FCFBF-314D-E044-97CC-26B35FBEF6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-141" t="36594" r="17001" b="18405"/>
          <a:stretch/>
        </p:blipFill>
        <p:spPr>
          <a:xfrm>
            <a:off x="-168696" y="0"/>
            <a:ext cx="12484615" cy="6885383"/>
          </a:xfrm>
          <a:prstGeom prst="rect">
            <a:avLst/>
          </a:prstGeom>
        </p:spPr>
      </p:pic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x-none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98BCF80-B5DD-3241-88F4-ED095E2D3B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92737" y="6022382"/>
            <a:ext cx="4585238" cy="863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8DDC63-E3AF-3648-8DCB-51A8AF00F660}"/>
              </a:ext>
            </a:extLst>
          </p:cNvPr>
          <p:cNvSpPr/>
          <p:nvPr userDrawn="1"/>
        </p:nvSpPr>
        <p:spPr>
          <a:xfrm>
            <a:off x="8677975" y="6022382"/>
            <a:ext cx="3514025" cy="863001"/>
          </a:xfrm>
          <a:prstGeom prst="rect">
            <a:avLst/>
          </a:prstGeom>
          <a:solidFill>
            <a:srgbClr val="093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65ACB4-1E21-6D4F-AF87-CDD310F506CF}"/>
              </a:ext>
            </a:extLst>
          </p:cNvPr>
          <p:cNvSpPr/>
          <p:nvPr userDrawn="1"/>
        </p:nvSpPr>
        <p:spPr>
          <a:xfrm>
            <a:off x="1415480" y="6022382"/>
            <a:ext cx="3154145" cy="863001"/>
          </a:xfrm>
          <a:prstGeom prst="rect">
            <a:avLst/>
          </a:prstGeom>
          <a:solidFill>
            <a:srgbClr val="093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1B72D5-9076-6A45-8B25-A521EEBC402A}"/>
              </a:ext>
            </a:extLst>
          </p:cNvPr>
          <p:cNvSpPr/>
          <p:nvPr userDrawn="1"/>
        </p:nvSpPr>
        <p:spPr>
          <a:xfrm>
            <a:off x="0" y="6022381"/>
            <a:ext cx="2315002" cy="863002"/>
          </a:xfrm>
          <a:prstGeom prst="rect">
            <a:avLst/>
          </a:prstGeom>
          <a:solidFill>
            <a:srgbClr val="093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image1.png">
            <a:extLst>
              <a:ext uri="{FF2B5EF4-FFF2-40B4-BE49-F238E27FC236}">
                <a16:creationId xmlns:a16="http://schemas.microsoft.com/office/drawing/2014/main" id="{5AC0247C-D64E-4741-9861-D76C83FDDB35}"/>
              </a:ext>
            </a:extLst>
          </p:cNvPr>
          <p:cNvPicPr/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4" b="95935" l="1695" r="98117">
                        <a14:foregroundMark x1="20527" y1="27100" x2="20527" y2="27100"/>
                        <a14:foregroundMark x1="49529" y1="2710" x2="49529" y2="2710"/>
                        <a14:foregroundMark x1="54426" y1="10840" x2="54426" y2="10840"/>
                        <a14:foregroundMark x1="3766" y1="42005" x2="3766" y2="42005"/>
                        <a14:foregroundMark x1="13183" y1="56369" x2="13183" y2="56369"/>
                        <a14:foregroundMark x1="53296" y1="50949" x2="53296" y2="50949"/>
                        <a14:foregroundMark x1="68173" y1="43360" x2="68173" y2="43360"/>
                        <a14:foregroundMark x1="72128" y1="59350" x2="72128" y2="59350"/>
                        <a14:foregroundMark x1="94727" y1="40921" x2="94727" y2="40921"/>
                        <a14:foregroundMark x1="98117" y1="37940" x2="98117" y2="37940"/>
                        <a14:foregroundMark x1="1695" y1="38482" x2="1695" y2="38482"/>
                        <a14:foregroundMark x1="54237" y1="90244" x2="54237" y2="90244"/>
                        <a14:foregroundMark x1="77778" y1="77236" x2="77778" y2="77236"/>
                        <a14:foregroundMark x1="60640" y1="95935" x2="60640" y2="95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60" y="112967"/>
            <a:ext cx="1333220" cy="845488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1B5B9C94-AA7F-1D48-A142-AF57F6C44B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7188" y1="79333" x2="17188" y2="79333"/>
                        <a14:foregroundMark x1="24063" y1="79667" x2="24063" y2="79667"/>
                        <a14:foregroundMark x1="30625" y1="79667" x2="30625" y2="79667"/>
                        <a14:foregroundMark x1="36563" y1="80000" x2="36563" y2="80000"/>
                        <a14:foregroundMark x1="42500" y1="79667" x2="42500" y2="79667"/>
                        <a14:foregroundMark x1="49063" y1="79667" x2="49063" y2="79667"/>
                        <a14:foregroundMark x1="62500" y1="79333" x2="62500" y2="79333"/>
                        <a14:foregroundMark x1="68438" y1="79333" x2="68438" y2="79333"/>
                        <a14:foregroundMark x1="75625" y1="79000" x2="75625" y2="79000"/>
                        <a14:foregroundMark x1="58438" y1="80333" x2="58438" y2="80333"/>
                        <a14:backgroundMark x1="25313" y1="81333" x2="25313" y2="81333"/>
                        <a14:backgroundMark x1="23438" y1="79667" x2="23438" y2="79667"/>
                        <a14:backgroundMark x1="62813" y1="80000" x2="62813" y2="80000"/>
                        <a14:backgroundMark x1="70313" y1="80333" x2="70313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14743" y="-22820"/>
            <a:ext cx="1187247" cy="11130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Loddrett teks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x-none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Loddrett tittel og teks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x-none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x-none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person flying through the air on a cloudy day&#10;&#10;Description automatically generated">
            <a:extLst>
              <a:ext uri="{FF2B5EF4-FFF2-40B4-BE49-F238E27FC236}">
                <a16:creationId xmlns:a16="http://schemas.microsoft.com/office/drawing/2014/main" id="{5DB723A0-ED92-474E-9FBC-D7F9759AB4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-141" t="36594" r="17001" b="18405"/>
          <a:stretch/>
        </p:blipFill>
        <p:spPr>
          <a:xfrm>
            <a:off x="-168696" y="0"/>
            <a:ext cx="12484615" cy="6885383"/>
          </a:xfrm>
          <a:prstGeom prst="rect">
            <a:avLst/>
          </a:prstGeom>
        </p:spPr>
      </p:pic>
      <p:sp>
        <p:nvSpPr>
          <p:cNvPr id="8" name="Shape 15">
            <a:extLst>
              <a:ext uri="{FF2B5EF4-FFF2-40B4-BE49-F238E27FC236}">
                <a16:creationId xmlns:a16="http://schemas.microsoft.com/office/drawing/2014/main" id="{95169ED0-6BEB-4F44-8822-1B8BB7C7DA9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ct val="25000"/>
            </a:pPr>
            <a:fld id="{00000000-1234-1234-1234-123412341234}" type="slidenum">
              <a:rPr lang="x-none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x-none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01B75898-9C70-954C-BDBA-11149D9A66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92737" y="6022382"/>
            <a:ext cx="4585238" cy="863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3A1485-13B7-A74F-84AB-4CE92FC12B3F}"/>
              </a:ext>
            </a:extLst>
          </p:cNvPr>
          <p:cNvSpPr/>
          <p:nvPr userDrawn="1"/>
        </p:nvSpPr>
        <p:spPr>
          <a:xfrm>
            <a:off x="8677975" y="6022382"/>
            <a:ext cx="3514025" cy="863001"/>
          </a:xfrm>
          <a:prstGeom prst="rect">
            <a:avLst/>
          </a:prstGeom>
          <a:solidFill>
            <a:srgbClr val="093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2A2FD3-CFC4-7F4D-9D3C-719FBFB96237}"/>
              </a:ext>
            </a:extLst>
          </p:cNvPr>
          <p:cNvSpPr/>
          <p:nvPr userDrawn="1"/>
        </p:nvSpPr>
        <p:spPr>
          <a:xfrm>
            <a:off x="1415480" y="6022382"/>
            <a:ext cx="3154145" cy="863001"/>
          </a:xfrm>
          <a:prstGeom prst="rect">
            <a:avLst/>
          </a:prstGeom>
          <a:solidFill>
            <a:srgbClr val="093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0F9363-0392-A24B-BCB3-6062098C455C}"/>
              </a:ext>
            </a:extLst>
          </p:cNvPr>
          <p:cNvSpPr/>
          <p:nvPr userDrawn="1"/>
        </p:nvSpPr>
        <p:spPr>
          <a:xfrm>
            <a:off x="0" y="6022381"/>
            <a:ext cx="2315002" cy="863002"/>
          </a:xfrm>
          <a:prstGeom prst="rect">
            <a:avLst/>
          </a:prstGeom>
          <a:solidFill>
            <a:srgbClr val="093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image1.png">
            <a:extLst>
              <a:ext uri="{FF2B5EF4-FFF2-40B4-BE49-F238E27FC236}">
                <a16:creationId xmlns:a16="http://schemas.microsoft.com/office/drawing/2014/main" id="{072AA650-BDFE-7A4B-AE5B-47AD5C485057}"/>
              </a:ext>
            </a:extLst>
          </p:cNvPr>
          <p:cNvPicPr/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4" b="95935" l="1695" r="98117">
                        <a14:foregroundMark x1="20527" y1="27100" x2="20527" y2="27100"/>
                        <a14:foregroundMark x1="49529" y1="2710" x2="49529" y2="2710"/>
                        <a14:foregroundMark x1="54426" y1="10840" x2="54426" y2="10840"/>
                        <a14:foregroundMark x1="3766" y1="42005" x2="3766" y2="42005"/>
                        <a14:foregroundMark x1="13183" y1="56369" x2="13183" y2="56369"/>
                        <a14:foregroundMark x1="53296" y1="50949" x2="53296" y2="50949"/>
                        <a14:foregroundMark x1="68173" y1="43360" x2="68173" y2="43360"/>
                        <a14:foregroundMark x1="72128" y1="59350" x2="72128" y2="59350"/>
                        <a14:foregroundMark x1="94727" y1="40921" x2="94727" y2="40921"/>
                        <a14:foregroundMark x1="98117" y1="37940" x2="98117" y2="37940"/>
                        <a14:foregroundMark x1="1695" y1="38482" x2="1695" y2="38482"/>
                        <a14:foregroundMark x1="54237" y1="90244" x2="54237" y2="90244"/>
                        <a14:foregroundMark x1="77778" y1="77236" x2="77778" y2="77236"/>
                        <a14:foregroundMark x1="60640" y1="95935" x2="60640" y2="95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60" y="112967"/>
            <a:ext cx="1333220" cy="845488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4BAB9B90-588A-B643-BD7E-AB1F80D017E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7188" y1="79333" x2="17188" y2="79333"/>
                        <a14:foregroundMark x1="24063" y1="79667" x2="24063" y2="79667"/>
                        <a14:foregroundMark x1="30625" y1="79667" x2="30625" y2="79667"/>
                        <a14:foregroundMark x1="36563" y1="80000" x2="36563" y2="80000"/>
                        <a14:foregroundMark x1="42500" y1="79667" x2="42500" y2="79667"/>
                        <a14:foregroundMark x1="49063" y1="79667" x2="49063" y2="79667"/>
                        <a14:foregroundMark x1="62500" y1="79333" x2="62500" y2="79333"/>
                        <a14:foregroundMark x1="68438" y1="79333" x2="68438" y2="79333"/>
                        <a14:foregroundMark x1="75625" y1="79000" x2="75625" y2="79000"/>
                        <a14:foregroundMark x1="58438" y1="80333" x2="58438" y2="80333"/>
                        <a14:backgroundMark x1="25313" y1="81333" x2="25313" y2="81333"/>
                        <a14:backgroundMark x1="23438" y1="79667" x2="23438" y2="79667"/>
                        <a14:backgroundMark x1="62813" y1="80000" x2="62813" y2="80000"/>
                        <a14:backgroundMark x1="70313" y1="80333" x2="70313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14743" y="-22820"/>
            <a:ext cx="1187247" cy="11130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Deloverskrif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x-none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x-none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ammenligning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x-none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x-none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x-none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nhold med teks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x-none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Bilde med teks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x-none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marR="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marR="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x-none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x-none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ScqmoqadNIk?feature=oembed" TargetMode="External"/><Relationship Id="rId4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oLkyVBzWdS8?feature=oembed" TargetMode="External"/><Relationship Id="rId4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/>
        </p:nvSpPr>
        <p:spPr>
          <a:xfrm>
            <a:off x="-1536848" y="2499767"/>
            <a:ext cx="9667874" cy="93610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x-none" sz="5400" b="1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A-LISENSKUR</a:t>
            </a:r>
            <a:r>
              <a:rPr lang="nb-NO" sz="5400" b="1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endParaRPr lang="x-none" sz="5400" b="1" i="0" u="none" strike="noStrike" cap="none" baseline="0">
              <a:solidFill>
                <a:srgbClr val="083039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659055" y="36821"/>
            <a:ext cx="6337920" cy="1325562"/>
          </a:xfrm>
        </p:spPr>
        <p:txBody>
          <a:bodyPr/>
          <a:lstStyle/>
          <a:p>
            <a:r>
              <a:rPr lang="nb-NO" sz="3600" b="1">
                <a:solidFill>
                  <a:srgbClr val="083039"/>
                </a:solidFill>
              </a:rPr>
              <a:t>Observasjonssystem (ORS)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3BB4015-56AB-C649-8576-2B5569829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371842"/>
            <a:ext cx="4864100" cy="43942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382197D-4695-D944-8735-7A5E05CF6554}"/>
              </a:ext>
            </a:extLst>
          </p:cNvPr>
          <p:cNvSpPr txBox="1"/>
          <p:nvPr/>
        </p:nvSpPr>
        <p:spPr>
          <a:xfrm>
            <a:off x="6023992" y="1556792"/>
            <a:ext cx="5688632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Nettside: ors.nlf.no</a:t>
            </a:r>
          </a:p>
          <a:p>
            <a:endParaRPr lang="nb-NO" sz="2400">
              <a:solidFill>
                <a:srgbClr val="083039"/>
              </a:solidFill>
              <a:latin typeface="Calibri"/>
              <a:cs typeface="Calibri"/>
            </a:endParaRPr>
          </a:p>
          <a:p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Samme innlogging som </a:t>
            </a:r>
            <a:r>
              <a:rPr lang="nb-NO" sz="2400" err="1">
                <a:solidFill>
                  <a:srgbClr val="083039"/>
                </a:solidFill>
                <a:latin typeface="Calibri"/>
                <a:cs typeface="Calibri"/>
              </a:rPr>
              <a:t>MinIdrett</a:t>
            </a:r>
            <a:endParaRPr lang="nb-NO" sz="2400">
              <a:solidFill>
                <a:srgbClr val="083039"/>
              </a:solidFill>
              <a:latin typeface="Calibri"/>
              <a:cs typeface="Calibri"/>
            </a:endParaRPr>
          </a:p>
          <a:p>
            <a:endParaRPr lang="nb-NO" sz="2400">
              <a:solidFill>
                <a:srgbClr val="083039"/>
              </a:solidFill>
              <a:latin typeface="Calibri"/>
              <a:cs typeface="Calibri"/>
            </a:endParaRPr>
          </a:p>
          <a:p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Alle kan legge inn observasjoner</a:t>
            </a:r>
          </a:p>
          <a:p>
            <a:endParaRPr lang="nb-NO" sz="2400">
              <a:solidFill>
                <a:srgbClr val="083039"/>
              </a:solidFill>
              <a:latin typeface="Calibri"/>
              <a:cs typeface="Calibri"/>
            </a:endParaRPr>
          </a:p>
          <a:p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Mye nyttig læring av hendelser </a:t>
            </a:r>
          </a:p>
          <a:p>
            <a:endParaRPr lang="nb-NO" sz="2400">
              <a:solidFill>
                <a:srgbClr val="083039"/>
              </a:solidFill>
              <a:latin typeface="Calibri"/>
              <a:cs typeface="Calibri"/>
            </a:endParaRPr>
          </a:p>
          <a:p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Gå inn og gjør dere kjent med ORS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314246-1951-43E2-9D5B-58AA5FA4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125"/>
            <a:ext cx="10515599" cy="1022716"/>
          </a:xfrm>
        </p:spPr>
        <p:txBody>
          <a:bodyPr/>
          <a:lstStyle/>
          <a:p>
            <a:pPr algn="ctr"/>
            <a:r>
              <a:rPr lang="nb-NO" sz="4800">
                <a:solidFill>
                  <a:srgbClr val="083039"/>
                </a:solidFill>
                <a:latin typeface="Arial Black"/>
              </a:rPr>
              <a:t>Organisasjon og samfunn</a:t>
            </a:r>
          </a:p>
        </p:txBody>
      </p:sp>
      <p:grpSp>
        <p:nvGrpSpPr>
          <p:cNvPr id="45" name="Group 34">
            <a:extLst>
              <a:ext uri="{FF2B5EF4-FFF2-40B4-BE49-F238E27FC236}">
                <a16:creationId xmlns:a16="http://schemas.microsoft.com/office/drawing/2014/main" id="{BC81E79A-F24D-1749-AF7E-11A800C52C01}"/>
              </a:ext>
            </a:extLst>
          </p:cNvPr>
          <p:cNvGrpSpPr/>
          <p:nvPr/>
        </p:nvGrpSpPr>
        <p:grpSpPr>
          <a:xfrm>
            <a:off x="947427" y="1139238"/>
            <a:ext cx="10297144" cy="4738034"/>
            <a:chOff x="3631704" y="240432"/>
            <a:chExt cx="8305800" cy="5429250"/>
          </a:xfrm>
        </p:grpSpPr>
        <p:sp>
          <p:nvSpPr>
            <p:cNvPr id="46" name="Line 33">
              <a:extLst>
                <a:ext uri="{FF2B5EF4-FFF2-40B4-BE49-F238E27FC236}">
                  <a16:creationId xmlns:a16="http://schemas.microsoft.com/office/drawing/2014/main" id="{AD3115E2-4EE6-B94B-BDDC-79B75C2E4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22704" y="2450232"/>
              <a:ext cx="0" cy="628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7" name="Line 30">
              <a:extLst>
                <a:ext uri="{FF2B5EF4-FFF2-40B4-BE49-F238E27FC236}">
                  <a16:creationId xmlns:a16="http://schemas.microsoft.com/office/drawing/2014/main" id="{ADDA4BDE-9F84-6F49-BC0B-8B84807837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06954" y="1364382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8" name="Line 31">
              <a:extLst>
                <a:ext uri="{FF2B5EF4-FFF2-40B4-BE49-F238E27FC236}">
                  <a16:creationId xmlns:a16="http://schemas.microsoft.com/office/drawing/2014/main" id="{58849A0E-9E98-544D-B766-3E36054BBF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711954" y="1383432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9" name="Line 32">
              <a:extLst>
                <a:ext uri="{FF2B5EF4-FFF2-40B4-BE49-F238E27FC236}">
                  <a16:creationId xmlns:a16="http://schemas.microsoft.com/office/drawing/2014/main" id="{B46C8AE2-F5D5-B84D-AB4A-B0A79562C3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03904" y="830982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0" name="Line 25">
              <a:extLst>
                <a:ext uri="{FF2B5EF4-FFF2-40B4-BE49-F238E27FC236}">
                  <a16:creationId xmlns:a16="http://schemas.microsoft.com/office/drawing/2014/main" id="{C6BD1AC1-B8AC-6245-8860-771AD82C19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22504" y="2996952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1" name="Line 26">
              <a:extLst>
                <a:ext uri="{FF2B5EF4-FFF2-40B4-BE49-F238E27FC236}">
                  <a16:creationId xmlns:a16="http://schemas.microsoft.com/office/drawing/2014/main" id="{79B0DB70-CC79-0045-B4B7-7907406CE3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22704" y="3078882"/>
              <a:ext cx="0" cy="1752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2" name="Line 27">
              <a:extLst>
                <a:ext uri="{FF2B5EF4-FFF2-40B4-BE49-F238E27FC236}">
                  <a16:creationId xmlns:a16="http://schemas.microsoft.com/office/drawing/2014/main" id="{940FE985-F557-D54F-A9C4-094A0D563B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575304" y="2996952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3" name="Line 28">
              <a:extLst>
                <a:ext uri="{FF2B5EF4-FFF2-40B4-BE49-F238E27FC236}">
                  <a16:creationId xmlns:a16="http://schemas.microsoft.com/office/drawing/2014/main" id="{BA547A98-42A0-B249-B781-B3F581B4E7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251704" y="3009478"/>
              <a:ext cx="0" cy="6355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4" name="Line 23">
              <a:extLst>
                <a:ext uri="{FF2B5EF4-FFF2-40B4-BE49-F238E27FC236}">
                  <a16:creationId xmlns:a16="http://schemas.microsoft.com/office/drawing/2014/main" id="{E60B61FE-C510-7B44-A2CB-A3180E09DC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17504" y="2996952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5" name="Line 15">
              <a:extLst>
                <a:ext uri="{FF2B5EF4-FFF2-40B4-BE49-F238E27FC236}">
                  <a16:creationId xmlns:a16="http://schemas.microsoft.com/office/drawing/2014/main" id="{D95EC8AA-6622-9648-8974-5463B62377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7704" y="792882"/>
              <a:ext cx="0" cy="1447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56" name="Rectangle 5">
              <a:extLst>
                <a:ext uri="{FF2B5EF4-FFF2-40B4-BE49-F238E27FC236}">
                  <a16:creationId xmlns:a16="http://schemas.microsoft.com/office/drawing/2014/main" id="{611B6853-7D18-D446-8A28-1EAF760E7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746" y="240432"/>
              <a:ext cx="2017758" cy="5334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40" tIns="45720" rIns="91440" b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2400">
                  <a:solidFill>
                    <a:schemeClr val="bg1"/>
                  </a:solidFill>
                  <a:latin typeface="Times New Roman"/>
                </a:rPr>
                <a:t>Samferdselsdep.</a:t>
              </a:r>
              <a:endParaRPr lang="nb-NO" altLang="nb-NO" sz="24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7" name="Rectangle 6">
              <a:extLst>
                <a:ext uri="{FF2B5EF4-FFF2-40B4-BE49-F238E27FC236}">
                  <a16:creationId xmlns:a16="http://schemas.microsoft.com/office/drawing/2014/main" id="{7D319A04-C65A-4B49-8E08-2E2BD0876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8104" y="297582"/>
              <a:ext cx="1371600" cy="533400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2400">
                  <a:solidFill>
                    <a:schemeClr val="bg1"/>
                  </a:solidFill>
                  <a:latin typeface="Times New Roman" panose="02020603050405020304" pitchFamily="18" charset="0"/>
                </a:rPr>
                <a:t>NIF/NOK</a:t>
              </a:r>
            </a:p>
          </p:txBody>
        </p:sp>
        <p:sp>
          <p:nvSpPr>
            <p:cNvPr id="58" name="Rectangle 7">
              <a:extLst>
                <a:ext uri="{FF2B5EF4-FFF2-40B4-BE49-F238E27FC236}">
                  <a16:creationId xmlns:a16="http://schemas.microsoft.com/office/drawing/2014/main" id="{9419CCE0-D337-0F4B-962F-706792729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9976" y="1154832"/>
              <a:ext cx="2009878" cy="5334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40" tIns="45720" rIns="91440" b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2400" dirty="0">
                  <a:solidFill>
                    <a:schemeClr val="bg1"/>
                  </a:solidFill>
                  <a:latin typeface="Times New Roman"/>
                </a:rPr>
                <a:t>Luftfartstilsynet</a:t>
              </a:r>
              <a:endParaRPr lang="nb-NO" altLang="nb-NO" sz="240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" name="Rectangle 8">
              <a:extLst>
                <a:ext uri="{FF2B5EF4-FFF2-40B4-BE49-F238E27FC236}">
                  <a16:creationId xmlns:a16="http://schemas.microsoft.com/office/drawing/2014/main" id="{253CF2DF-8B7B-FB41-A12E-9ADD04952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1904" y="1916832"/>
              <a:ext cx="4495800" cy="5334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2400">
                  <a:solidFill>
                    <a:schemeClr val="bg1"/>
                  </a:solidFill>
                  <a:latin typeface="Times New Roman" panose="02020603050405020304" pitchFamily="18" charset="0"/>
                </a:rPr>
                <a:t>Norges Luftsportsforbund</a:t>
              </a:r>
            </a:p>
          </p:txBody>
        </p:sp>
        <p:sp>
          <p:nvSpPr>
            <p:cNvPr id="60" name="Rectangle 13">
              <a:extLst>
                <a:ext uri="{FF2B5EF4-FFF2-40B4-BE49-F238E27FC236}">
                  <a16:creationId xmlns:a16="http://schemas.microsoft.com/office/drawing/2014/main" id="{68CA3B19-680E-884E-9025-9FFFCBBF8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26154" y="1934295"/>
              <a:ext cx="1371600" cy="533400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2400">
                  <a:solidFill>
                    <a:schemeClr val="bg1"/>
                  </a:solidFill>
                  <a:latin typeface="Times New Roman" panose="02020603050405020304" pitchFamily="18" charset="0"/>
                </a:rPr>
                <a:t>Idr. krets</a:t>
              </a:r>
            </a:p>
          </p:txBody>
        </p:sp>
        <p:sp>
          <p:nvSpPr>
            <p:cNvPr id="61" name="Line 16">
              <a:extLst>
                <a:ext uri="{FF2B5EF4-FFF2-40B4-BE49-F238E27FC236}">
                  <a16:creationId xmlns:a16="http://schemas.microsoft.com/office/drawing/2014/main" id="{FC3A8761-5CF0-4943-92BB-3D7E02111E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7504" y="3002682"/>
              <a:ext cx="6934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" name="Rectangle 17">
              <a:extLst>
                <a:ext uri="{FF2B5EF4-FFF2-40B4-BE49-F238E27FC236}">
                  <a16:creationId xmlns:a16="http://schemas.microsoft.com/office/drawing/2014/main" id="{7E0B20C3-B609-044D-80AB-5DD82B7DC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1704" y="3383682"/>
              <a:ext cx="1371600" cy="53340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2400">
                  <a:solidFill>
                    <a:schemeClr val="bg1"/>
                  </a:solidFill>
                  <a:latin typeface="Times New Roman" panose="02020603050405020304" pitchFamily="18" charset="0"/>
                </a:rPr>
                <a:t>Motor</a:t>
              </a:r>
            </a:p>
          </p:txBody>
        </p:sp>
        <p:sp>
          <p:nvSpPr>
            <p:cNvPr id="63" name="Rectangle 18">
              <a:extLst>
                <a:ext uri="{FF2B5EF4-FFF2-40B4-BE49-F238E27FC236}">
                  <a16:creationId xmlns:a16="http://schemas.microsoft.com/office/drawing/2014/main" id="{9E54D0B2-C743-DC47-97BE-994D10960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0504" y="3383682"/>
              <a:ext cx="1371600" cy="5334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2400">
                  <a:solidFill>
                    <a:schemeClr val="bg1"/>
                  </a:solidFill>
                  <a:latin typeface="Times New Roman" panose="02020603050405020304" pitchFamily="18" charset="0"/>
                </a:rPr>
                <a:t>HG/PG</a:t>
              </a:r>
            </a:p>
          </p:txBody>
        </p:sp>
        <p:sp>
          <p:nvSpPr>
            <p:cNvPr id="64" name="Rectangle 19">
              <a:extLst>
                <a:ext uri="{FF2B5EF4-FFF2-40B4-BE49-F238E27FC236}">
                  <a16:creationId xmlns:a16="http://schemas.microsoft.com/office/drawing/2014/main" id="{FE1F8E53-F6D4-1A4A-81D2-69B0B3A38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3104" y="3383682"/>
              <a:ext cx="1371600" cy="533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2400">
                  <a:solidFill>
                    <a:schemeClr val="bg1"/>
                  </a:solidFill>
                  <a:latin typeface="Times New Roman" panose="02020603050405020304" pitchFamily="18" charset="0"/>
                </a:rPr>
                <a:t>Fallskjerm</a:t>
              </a:r>
            </a:p>
          </p:txBody>
        </p:sp>
        <p:sp>
          <p:nvSpPr>
            <p:cNvPr id="65" name="Rectangle 20">
              <a:extLst>
                <a:ext uri="{FF2B5EF4-FFF2-40B4-BE49-F238E27FC236}">
                  <a16:creationId xmlns:a16="http://schemas.microsoft.com/office/drawing/2014/main" id="{CBAA4F36-75EB-7545-8B28-200756BB0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89504" y="3383682"/>
              <a:ext cx="1371600" cy="5334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2400">
                  <a:solidFill>
                    <a:schemeClr val="bg1"/>
                  </a:solidFill>
                  <a:latin typeface="Times New Roman" panose="02020603050405020304" pitchFamily="18" charset="0"/>
                </a:rPr>
                <a:t>Seilfly</a:t>
              </a:r>
            </a:p>
          </p:txBody>
        </p:sp>
        <p:sp>
          <p:nvSpPr>
            <p:cNvPr id="66" name="Rectangle 21">
              <a:extLst>
                <a:ext uri="{FF2B5EF4-FFF2-40B4-BE49-F238E27FC236}">
                  <a16:creationId xmlns:a16="http://schemas.microsoft.com/office/drawing/2014/main" id="{8F7A0C1F-8ABE-7042-84DE-C2C778FEF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5904" y="3383682"/>
              <a:ext cx="1371600" cy="533400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2000">
                  <a:solidFill>
                    <a:schemeClr val="bg1"/>
                  </a:solidFill>
                  <a:latin typeface="Times New Roman" panose="02020603050405020304" pitchFamily="18" charset="0"/>
                </a:rPr>
                <a:t>Mi, Ba, Mo</a:t>
              </a:r>
            </a:p>
          </p:txBody>
        </p:sp>
        <p:sp>
          <p:nvSpPr>
            <p:cNvPr id="67" name="Line 29">
              <a:extLst>
                <a:ext uri="{FF2B5EF4-FFF2-40B4-BE49-F238E27FC236}">
                  <a16:creationId xmlns:a16="http://schemas.microsoft.com/office/drawing/2014/main" id="{CDC98F5E-11E3-BD41-9D25-DE5FC1A2CF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6954" y="1383432"/>
              <a:ext cx="190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8" name="Rectangle 41">
              <a:extLst>
                <a:ext uri="{FF2B5EF4-FFF2-40B4-BE49-F238E27FC236}">
                  <a16:creationId xmlns:a16="http://schemas.microsoft.com/office/drawing/2014/main" id="{B4C282DA-BDEF-674F-A8CE-633B726F1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9304" y="4679082"/>
              <a:ext cx="1986238" cy="533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2400">
                  <a:solidFill>
                    <a:schemeClr val="bg1"/>
                  </a:solidFill>
                  <a:latin typeface="Times New Roman" panose="02020603050405020304" pitchFamily="18" charset="0"/>
                </a:rPr>
                <a:t>FSK</a:t>
              </a:r>
            </a:p>
          </p:txBody>
        </p:sp>
        <p:sp>
          <p:nvSpPr>
            <p:cNvPr id="69" name="Rectangle 42">
              <a:extLst>
                <a:ext uri="{FF2B5EF4-FFF2-40B4-BE49-F238E27FC236}">
                  <a16:creationId xmlns:a16="http://schemas.microsoft.com/office/drawing/2014/main" id="{335F79B2-0FE1-E548-BA28-9FED97BFE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1704" y="4831482"/>
              <a:ext cx="1936403" cy="533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2400">
                  <a:solidFill>
                    <a:schemeClr val="bg1"/>
                  </a:solidFill>
                  <a:latin typeface="Times New Roman" panose="02020603050405020304" pitchFamily="18" charset="0"/>
                </a:rPr>
                <a:t>FSK</a:t>
              </a:r>
            </a:p>
          </p:txBody>
        </p:sp>
        <p:sp>
          <p:nvSpPr>
            <p:cNvPr id="70" name="Rectangle 43">
              <a:extLst>
                <a:ext uri="{FF2B5EF4-FFF2-40B4-BE49-F238E27FC236}">
                  <a16:creationId xmlns:a16="http://schemas.microsoft.com/office/drawing/2014/main" id="{5A5DF981-BA65-6041-AE97-E18F4E73E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4104" y="4983881"/>
              <a:ext cx="1869955" cy="533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2400">
                  <a:solidFill>
                    <a:schemeClr val="bg1"/>
                  </a:solidFill>
                  <a:latin typeface="Times New Roman" panose="02020603050405020304" pitchFamily="18" charset="0"/>
                </a:rPr>
                <a:t>FSK</a:t>
              </a:r>
            </a:p>
          </p:txBody>
        </p:sp>
        <p:sp>
          <p:nvSpPr>
            <p:cNvPr id="71" name="Rectangle 45">
              <a:extLst>
                <a:ext uri="{FF2B5EF4-FFF2-40B4-BE49-F238E27FC236}">
                  <a16:creationId xmlns:a16="http://schemas.microsoft.com/office/drawing/2014/main" id="{0B82AD18-1589-1B40-A7C5-A70BF994B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6504" y="5136282"/>
              <a:ext cx="1861649" cy="533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40" tIns="45720" rIns="91440" b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2400" dirty="0">
                  <a:solidFill>
                    <a:schemeClr val="bg1"/>
                  </a:solidFill>
                  <a:latin typeface="Times New Roman"/>
                </a:rPr>
                <a:t>Fallskjermklubb</a:t>
              </a:r>
              <a:endParaRPr lang="nb-NO" altLang="nb-NO" sz="240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2" name="Rectangle 46">
              <a:extLst>
                <a:ext uri="{FF2B5EF4-FFF2-40B4-BE49-F238E27FC236}">
                  <a16:creationId xmlns:a16="http://schemas.microsoft.com/office/drawing/2014/main" id="{FA9C0791-D9BC-6543-9E07-54FA0082D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9029" y="2091457"/>
              <a:ext cx="1371600" cy="533400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2400">
                  <a:solidFill>
                    <a:schemeClr val="bg1"/>
                  </a:solidFill>
                  <a:latin typeface="Times New Roman" panose="02020603050405020304" pitchFamily="18" charset="0"/>
                </a:rPr>
                <a:t>Idr. krets</a:t>
              </a:r>
            </a:p>
          </p:txBody>
        </p:sp>
        <p:sp>
          <p:nvSpPr>
            <p:cNvPr id="73" name="Rectangle 47">
              <a:extLst>
                <a:ext uri="{FF2B5EF4-FFF2-40B4-BE49-F238E27FC236}">
                  <a16:creationId xmlns:a16="http://schemas.microsoft.com/office/drawing/2014/main" id="{BD1F5B2A-DC45-0F42-A0A1-1DF5F938C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37304" y="2237507"/>
              <a:ext cx="1371600" cy="533400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2400">
                  <a:solidFill>
                    <a:schemeClr val="bg1"/>
                  </a:solidFill>
                  <a:latin typeface="Times New Roman" panose="02020603050405020304" pitchFamily="18" charset="0"/>
                </a:rPr>
                <a:t>Idr. krets</a:t>
              </a:r>
            </a:p>
          </p:txBody>
        </p:sp>
        <p:sp>
          <p:nvSpPr>
            <p:cNvPr id="74" name="Rectangle 49">
              <a:extLst>
                <a:ext uri="{FF2B5EF4-FFF2-40B4-BE49-F238E27FC236}">
                  <a16:creationId xmlns:a16="http://schemas.microsoft.com/office/drawing/2014/main" id="{E7988E13-4972-F242-AFC5-6A497A438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6492" y="1416771"/>
              <a:ext cx="1708176" cy="395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40" tIns="45720" rIns="91440" b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2400" dirty="0">
                  <a:solidFill>
                    <a:srgbClr val="093039"/>
                  </a:solidFill>
                  <a:latin typeface="Times New Roman"/>
                </a:rPr>
                <a:t>NIFs reglement</a:t>
              </a:r>
            </a:p>
          </p:txBody>
        </p:sp>
        <p:sp>
          <p:nvSpPr>
            <p:cNvPr id="75" name="Rectangle 50">
              <a:extLst>
                <a:ext uri="{FF2B5EF4-FFF2-40B4-BE49-F238E27FC236}">
                  <a16:creationId xmlns:a16="http://schemas.microsoft.com/office/drawing/2014/main" id="{7DB8BBEC-8E3F-544F-A5E4-A256E99D2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6504" y="2621682"/>
              <a:ext cx="1791235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40" tIns="45720" rIns="91440" b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2400" dirty="0">
                  <a:solidFill>
                    <a:srgbClr val="093039"/>
                  </a:solidFill>
                  <a:latin typeface="Times New Roman"/>
                </a:rPr>
                <a:t>NLFs reglement</a:t>
              </a:r>
            </a:p>
          </p:txBody>
        </p:sp>
        <p:sp>
          <p:nvSpPr>
            <p:cNvPr id="76" name="Rectangle 52">
              <a:extLst>
                <a:ext uri="{FF2B5EF4-FFF2-40B4-BE49-F238E27FC236}">
                  <a16:creationId xmlns:a16="http://schemas.microsoft.com/office/drawing/2014/main" id="{9EC1950A-A320-B046-957B-07C0A9965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7504" y="4145682"/>
              <a:ext cx="1905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2400">
                  <a:solidFill>
                    <a:srgbClr val="093039"/>
                  </a:solidFill>
                  <a:latin typeface="Times New Roman" panose="02020603050405020304" pitchFamily="18" charset="0"/>
                </a:rPr>
                <a:t>HB, MHB, Standardiseringsdirektivet</a:t>
              </a:r>
            </a:p>
          </p:txBody>
        </p:sp>
        <p:cxnSp>
          <p:nvCxnSpPr>
            <p:cNvPr id="77" name="AutoShape 56">
              <a:extLst>
                <a:ext uri="{FF2B5EF4-FFF2-40B4-BE49-F238E27FC236}">
                  <a16:creationId xmlns:a16="http://schemas.microsoft.com/office/drawing/2014/main" id="{4D99C5A2-EC86-394E-BBFF-61B91DFE29DF}"/>
                </a:ext>
              </a:extLst>
            </p:cNvPr>
            <p:cNvCxnSpPr>
              <a:cxnSpLocks noChangeShapeType="1"/>
              <a:stCxn id="73" idx="3"/>
              <a:endCxn id="71" idx="3"/>
            </p:cNvCxnSpPr>
            <p:nvPr/>
          </p:nvCxnSpPr>
          <p:spPr bwMode="auto">
            <a:xfrm flipH="1">
              <a:off x="9608153" y="2504208"/>
              <a:ext cx="2100752" cy="2898775"/>
            </a:xfrm>
            <a:prstGeom prst="bentConnector3">
              <a:avLst>
                <a:gd name="adj1" fmla="val -877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8" name="TekstSylinder 4">
              <a:extLst>
                <a:ext uri="{FF2B5EF4-FFF2-40B4-BE49-F238E27FC236}">
                  <a16:creationId xmlns:a16="http://schemas.microsoft.com/office/drawing/2014/main" id="{BB8829D0-4978-5C42-88E3-F1F4DE871960}"/>
                </a:ext>
              </a:extLst>
            </p:cNvPr>
            <p:cNvSpPr txBox="1"/>
            <p:nvPr/>
          </p:nvSpPr>
          <p:spPr>
            <a:xfrm>
              <a:off x="3631704" y="735732"/>
              <a:ext cx="1596308" cy="561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400">
                  <a:solidFill>
                    <a:srgbClr val="093039"/>
                  </a:solidFill>
                  <a:latin typeface="Times New Roman" panose="02020603050405020304" pitchFamily="18" charset="0"/>
                </a:rPr>
                <a:t>Luftfartsloven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2026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314246-1951-43E2-9D5B-58AA5FA4A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4800">
                <a:solidFill>
                  <a:srgbClr val="083039"/>
                </a:solidFill>
                <a:latin typeface="Arial Black"/>
              </a:rPr>
              <a:t>Organisasjon og samfunn</a:t>
            </a:r>
          </a:p>
        </p:txBody>
      </p:sp>
      <p:sp>
        <p:nvSpPr>
          <p:cNvPr id="23" name="Rektangel 1">
            <a:extLst>
              <a:ext uri="{FF2B5EF4-FFF2-40B4-BE49-F238E27FC236}">
                <a16:creationId xmlns:a16="http://schemas.microsoft.com/office/drawing/2014/main" id="{D703581D-050B-6D49-82C7-71CA1687AB97}"/>
              </a:ext>
            </a:extLst>
          </p:cNvPr>
          <p:cNvSpPr/>
          <p:nvPr/>
        </p:nvSpPr>
        <p:spPr>
          <a:xfrm>
            <a:off x="4871864" y="1456368"/>
            <a:ext cx="1933737" cy="93984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>
                <a:solidFill>
                  <a:schemeClr val="bg1"/>
                </a:solidFill>
              </a:rPr>
              <a:t>Norges idrettsforbund NIF/NOK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B4F3CE0F-8D03-7B45-A615-52B267EF4915}"/>
              </a:ext>
            </a:extLst>
          </p:cNvPr>
          <p:cNvSpPr/>
          <p:nvPr/>
        </p:nvSpPr>
        <p:spPr>
          <a:xfrm>
            <a:off x="1190625" y="3212976"/>
            <a:ext cx="1715319" cy="108012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>
                <a:solidFill>
                  <a:schemeClr val="bg1"/>
                </a:solidFill>
              </a:rPr>
              <a:t>Norges fotballforbund   NFF</a:t>
            </a:r>
          </a:p>
        </p:txBody>
      </p:sp>
      <p:sp>
        <p:nvSpPr>
          <p:cNvPr id="25" name="Rektangel 9">
            <a:extLst>
              <a:ext uri="{FF2B5EF4-FFF2-40B4-BE49-F238E27FC236}">
                <a16:creationId xmlns:a16="http://schemas.microsoft.com/office/drawing/2014/main" id="{DA7076E6-0B44-274E-97BA-4F1565A35DD5}"/>
              </a:ext>
            </a:extLst>
          </p:cNvPr>
          <p:cNvSpPr/>
          <p:nvPr/>
        </p:nvSpPr>
        <p:spPr>
          <a:xfrm>
            <a:off x="3719737" y="3185827"/>
            <a:ext cx="1806074" cy="110726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>
                <a:solidFill>
                  <a:schemeClr val="bg1"/>
                </a:solidFill>
              </a:rPr>
              <a:t>Norges luftsportforbund  NLF</a:t>
            </a:r>
          </a:p>
        </p:txBody>
      </p:sp>
      <p:sp>
        <p:nvSpPr>
          <p:cNvPr id="26" name="Rektangel 11">
            <a:extLst>
              <a:ext uri="{FF2B5EF4-FFF2-40B4-BE49-F238E27FC236}">
                <a16:creationId xmlns:a16="http://schemas.microsoft.com/office/drawing/2014/main" id="{E9FD5F4B-5BE3-164E-8D80-8880B7E19295}"/>
              </a:ext>
            </a:extLst>
          </p:cNvPr>
          <p:cNvSpPr/>
          <p:nvPr/>
        </p:nvSpPr>
        <p:spPr>
          <a:xfrm>
            <a:off x="6339605" y="3185827"/>
            <a:ext cx="1844628" cy="110726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>
                <a:solidFill>
                  <a:schemeClr val="bg1"/>
                </a:solidFill>
              </a:rPr>
              <a:t>Norges skiforbund NSF</a:t>
            </a:r>
          </a:p>
        </p:txBody>
      </p:sp>
      <p:sp>
        <p:nvSpPr>
          <p:cNvPr id="27" name="Rektangel 4">
            <a:extLst>
              <a:ext uri="{FF2B5EF4-FFF2-40B4-BE49-F238E27FC236}">
                <a16:creationId xmlns:a16="http://schemas.microsoft.com/office/drawing/2014/main" id="{2C44ABE7-049F-7F4F-B382-00F7E2E9C4BE}"/>
              </a:ext>
            </a:extLst>
          </p:cNvPr>
          <p:cNvSpPr/>
          <p:nvPr/>
        </p:nvSpPr>
        <p:spPr>
          <a:xfrm>
            <a:off x="9418965" y="3721738"/>
            <a:ext cx="1882465" cy="93610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>
              <a:solidFill>
                <a:schemeClr val="bg1"/>
              </a:solidFill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D0ADC23A-0D38-7145-B72F-125DF323B06C}"/>
              </a:ext>
            </a:extLst>
          </p:cNvPr>
          <p:cNvSpPr/>
          <p:nvPr/>
        </p:nvSpPr>
        <p:spPr>
          <a:xfrm>
            <a:off x="9308222" y="3465795"/>
            <a:ext cx="1829990" cy="10801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>
              <a:solidFill>
                <a:schemeClr val="bg1"/>
              </a:solidFill>
            </a:endParaRP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C2C042CE-DC1E-2045-926D-42FB66627426}"/>
              </a:ext>
            </a:extLst>
          </p:cNvPr>
          <p:cNvSpPr/>
          <p:nvPr/>
        </p:nvSpPr>
        <p:spPr>
          <a:xfrm>
            <a:off x="9180632" y="3319141"/>
            <a:ext cx="1769694" cy="111260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>
              <a:solidFill>
                <a:schemeClr val="bg1"/>
              </a:solidFill>
            </a:endParaRPr>
          </a:p>
        </p:txBody>
      </p:sp>
      <p:sp>
        <p:nvSpPr>
          <p:cNvPr id="30" name="Rektangel 10">
            <a:extLst>
              <a:ext uri="{FF2B5EF4-FFF2-40B4-BE49-F238E27FC236}">
                <a16:creationId xmlns:a16="http://schemas.microsoft.com/office/drawing/2014/main" id="{3A0E8C48-10CF-3B41-9134-871121E56904}"/>
              </a:ext>
            </a:extLst>
          </p:cNvPr>
          <p:cNvSpPr/>
          <p:nvPr/>
        </p:nvSpPr>
        <p:spPr>
          <a:xfrm>
            <a:off x="8936271" y="3212976"/>
            <a:ext cx="1840249" cy="10801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>
                <a:solidFill>
                  <a:schemeClr val="bg1"/>
                </a:solidFill>
              </a:rPr>
              <a:t>Særforbund</a:t>
            </a:r>
          </a:p>
        </p:txBody>
      </p:sp>
      <p:cxnSp>
        <p:nvCxnSpPr>
          <p:cNvPr id="31" name="Rett linje 13">
            <a:extLst>
              <a:ext uri="{FF2B5EF4-FFF2-40B4-BE49-F238E27FC236}">
                <a16:creationId xmlns:a16="http://schemas.microsoft.com/office/drawing/2014/main" id="{B6358841-FAEE-4945-B652-30DBA133568D}"/>
              </a:ext>
            </a:extLst>
          </p:cNvPr>
          <p:cNvCxnSpPr/>
          <p:nvPr/>
        </p:nvCxnSpPr>
        <p:spPr>
          <a:xfrm>
            <a:off x="2048284" y="2780928"/>
            <a:ext cx="7808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linje 15">
            <a:extLst>
              <a:ext uri="{FF2B5EF4-FFF2-40B4-BE49-F238E27FC236}">
                <a16:creationId xmlns:a16="http://schemas.microsoft.com/office/drawing/2014/main" id="{E8EDC953-7C5A-2448-AC7C-B7B25EF5C41B}"/>
              </a:ext>
            </a:extLst>
          </p:cNvPr>
          <p:cNvCxnSpPr>
            <a:stCxn id="24" idx="0"/>
          </p:cNvCxnSpPr>
          <p:nvPr/>
        </p:nvCxnSpPr>
        <p:spPr>
          <a:xfrm flipH="1" flipV="1">
            <a:off x="2048284" y="2780928"/>
            <a:ext cx="1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linje 17">
            <a:extLst>
              <a:ext uri="{FF2B5EF4-FFF2-40B4-BE49-F238E27FC236}">
                <a16:creationId xmlns:a16="http://schemas.microsoft.com/office/drawing/2014/main" id="{CDAE6D0F-450F-AA48-B67A-4D414B827474}"/>
              </a:ext>
            </a:extLst>
          </p:cNvPr>
          <p:cNvCxnSpPr>
            <a:stCxn id="25" idx="0"/>
          </p:cNvCxnSpPr>
          <p:nvPr/>
        </p:nvCxnSpPr>
        <p:spPr>
          <a:xfrm flipV="1">
            <a:off x="4622774" y="2780928"/>
            <a:ext cx="0" cy="4048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linje 19">
            <a:extLst>
              <a:ext uri="{FF2B5EF4-FFF2-40B4-BE49-F238E27FC236}">
                <a16:creationId xmlns:a16="http://schemas.microsoft.com/office/drawing/2014/main" id="{8F384EF1-4907-B643-857F-C9C36EF23627}"/>
              </a:ext>
            </a:extLst>
          </p:cNvPr>
          <p:cNvCxnSpPr/>
          <p:nvPr/>
        </p:nvCxnSpPr>
        <p:spPr>
          <a:xfrm flipV="1">
            <a:off x="5952339" y="2396209"/>
            <a:ext cx="0" cy="3847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tt linje 21">
            <a:extLst>
              <a:ext uri="{FF2B5EF4-FFF2-40B4-BE49-F238E27FC236}">
                <a16:creationId xmlns:a16="http://schemas.microsoft.com/office/drawing/2014/main" id="{FF078F79-6218-D940-A1EF-1CDE1C667A15}"/>
              </a:ext>
            </a:extLst>
          </p:cNvPr>
          <p:cNvCxnSpPr>
            <a:stCxn id="26" idx="0"/>
          </p:cNvCxnSpPr>
          <p:nvPr/>
        </p:nvCxnSpPr>
        <p:spPr>
          <a:xfrm flipV="1">
            <a:off x="7261919" y="2780928"/>
            <a:ext cx="0" cy="4048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tt linje 23">
            <a:extLst>
              <a:ext uri="{FF2B5EF4-FFF2-40B4-BE49-F238E27FC236}">
                <a16:creationId xmlns:a16="http://schemas.microsoft.com/office/drawing/2014/main" id="{9A0DF94D-3D30-3740-B305-25A08EE0B1E5}"/>
              </a:ext>
            </a:extLst>
          </p:cNvPr>
          <p:cNvCxnSpPr>
            <a:stCxn id="30" idx="0"/>
          </p:cNvCxnSpPr>
          <p:nvPr/>
        </p:nvCxnSpPr>
        <p:spPr>
          <a:xfrm flipH="1" flipV="1">
            <a:off x="9856395" y="2780928"/>
            <a:ext cx="1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ktangel 24">
            <a:extLst>
              <a:ext uri="{FF2B5EF4-FFF2-40B4-BE49-F238E27FC236}">
                <a16:creationId xmlns:a16="http://schemas.microsoft.com/office/drawing/2014/main" id="{209E477C-7B03-CC4E-9041-F875C6ACE07A}"/>
              </a:ext>
            </a:extLst>
          </p:cNvPr>
          <p:cNvSpPr/>
          <p:nvPr/>
        </p:nvSpPr>
        <p:spPr>
          <a:xfrm>
            <a:off x="1187042" y="4670791"/>
            <a:ext cx="1706369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>
                <a:solidFill>
                  <a:schemeClr val="tx1"/>
                </a:solidFill>
              </a:rPr>
              <a:t>Fotballkrets</a:t>
            </a:r>
          </a:p>
        </p:txBody>
      </p:sp>
      <p:sp>
        <p:nvSpPr>
          <p:cNvPr id="38" name="Rektangel 25">
            <a:extLst>
              <a:ext uri="{FF2B5EF4-FFF2-40B4-BE49-F238E27FC236}">
                <a16:creationId xmlns:a16="http://schemas.microsoft.com/office/drawing/2014/main" id="{AA8628FB-6C23-DE4E-A586-FCA3D0675C3F}"/>
              </a:ext>
            </a:extLst>
          </p:cNvPr>
          <p:cNvSpPr/>
          <p:nvPr/>
        </p:nvSpPr>
        <p:spPr>
          <a:xfrm>
            <a:off x="1260731" y="4763710"/>
            <a:ext cx="1706488" cy="93955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/>
          </a:p>
        </p:txBody>
      </p:sp>
      <p:sp>
        <p:nvSpPr>
          <p:cNvPr id="39" name="Rektangel 26">
            <a:extLst>
              <a:ext uri="{FF2B5EF4-FFF2-40B4-BE49-F238E27FC236}">
                <a16:creationId xmlns:a16="http://schemas.microsoft.com/office/drawing/2014/main" id="{B3D58FC1-0136-6A42-A6AC-1B6DD62578F1}"/>
              </a:ext>
            </a:extLst>
          </p:cNvPr>
          <p:cNvSpPr/>
          <p:nvPr/>
        </p:nvSpPr>
        <p:spPr>
          <a:xfrm>
            <a:off x="1383361" y="4895107"/>
            <a:ext cx="1653964" cy="9262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>
                <a:solidFill>
                  <a:schemeClr val="tx1"/>
                </a:solidFill>
              </a:rPr>
              <a:t>Fotballkretser</a:t>
            </a:r>
          </a:p>
        </p:txBody>
      </p:sp>
      <p:cxnSp>
        <p:nvCxnSpPr>
          <p:cNvPr id="40" name="Rett linje 28">
            <a:extLst>
              <a:ext uri="{FF2B5EF4-FFF2-40B4-BE49-F238E27FC236}">
                <a16:creationId xmlns:a16="http://schemas.microsoft.com/office/drawing/2014/main" id="{4D71192B-6372-AC4D-80A5-B435111CD4EE}"/>
              </a:ext>
            </a:extLst>
          </p:cNvPr>
          <p:cNvCxnSpPr>
            <a:stCxn id="24" idx="2"/>
            <a:endCxn id="37" idx="0"/>
          </p:cNvCxnSpPr>
          <p:nvPr/>
        </p:nvCxnSpPr>
        <p:spPr>
          <a:xfrm flipH="1">
            <a:off x="2040227" y="4293096"/>
            <a:ext cx="8058" cy="3776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ktangel 29">
            <a:extLst>
              <a:ext uri="{FF2B5EF4-FFF2-40B4-BE49-F238E27FC236}">
                <a16:creationId xmlns:a16="http://schemas.microsoft.com/office/drawing/2014/main" id="{063E93A3-1459-ED48-9F68-8149065544AE}"/>
              </a:ext>
            </a:extLst>
          </p:cNvPr>
          <p:cNvSpPr/>
          <p:nvPr/>
        </p:nvSpPr>
        <p:spPr>
          <a:xfrm>
            <a:off x="3769798" y="4653135"/>
            <a:ext cx="1711424" cy="747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>
              <a:solidFill>
                <a:schemeClr val="bg1"/>
              </a:solidFill>
            </a:endParaRPr>
          </a:p>
        </p:txBody>
      </p:sp>
      <p:sp>
        <p:nvSpPr>
          <p:cNvPr id="42" name="Rektangel 30">
            <a:extLst>
              <a:ext uri="{FF2B5EF4-FFF2-40B4-BE49-F238E27FC236}">
                <a16:creationId xmlns:a16="http://schemas.microsoft.com/office/drawing/2014/main" id="{EC59207E-02E4-7A41-9C9F-EAF96D8F24C1}"/>
              </a:ext>
            </a:extLst>
          </p:cNvPr>
          <p:cNvSpPr/>
          <p:nvPr/>
        </p:nvSpPr>
        <p:spPr>
          <a:xfrm>
            <a:off x="3866171" y="4772607"/>
            <a:ext cx="1785334" cy="774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>
              <a:solidFill>
                <a:schemeClr val="bg1"/>
              </a:solidFill>
            </a:endParaRPr>
          </a:p>
        </p:txBody>
      </p:sp>
      <p:sp>
        <p:nvSpPr>
          <p:cNvPr id="43" name="Rektangel 159">
            <a:extLst>
              <a:ext uri="{FF2B5EF4-FFF2-40B4-BE49-F238E27FC236}">
                <a16:creationId xmlns:a16="http://schemas.microsoft.com/office/drawing/2014/main" id="{98B52A59-BE25-8442-8C77-8A1D30796C81}"/>
              </a:ext>
            </a:extLst>
          </p:cNvPr>
          <p:cNvSpPr/>
          <p:nvPr/>
        </p:nvSpPr>
        <p:spPr>
          <a:xfrm>
            <a:off x="3972079" y="4898737"/>
            <a:ext cx="1786766" cy="753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>
                <a:solidFill>
                  <a:schemeClr val="bg1"/>
                </a:solidFill>
              </a:rPr>
              <a:t>19 aktive Fallskjermklubber</a:t>
            </a:r>
          </a:p>
        </p:txBody>
      </p:sp>
      <p:cxnSp>
        <p:nvCxnSpPr>
          <p:cNvPr id="44" name="Rett linje 161">
            <a:extLst>
              <a:ext uri="{FF2B5EF4-FFF2-40B4-BE49-F238E27FC236}">
                <a16:creationId xmlns:a16="http://schemas.microsoft.com/office/drawing/2014/main" id="{4B219CD0-BA21-7743-B37B-7018FC8BFD08}"/>
              </a:ext>
            </a:extLst>
          </p:cNvPr>
          <p:cNvCxnSpPr>
            <a:stCxn id="25" idx="2"/>
          </p:cNvCxnSpPr>
          <p:nvPr/>
        </p:nvCxnSpPr>
        <p:spPr>
          <a:xfrm>
            <a:off x="4622774" y="4293096"/>
            <a:ext cx="0" cy="404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303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314246-1951-43E2-9D5B-58AA5FA4A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4800">
                <a:solidFill>
                  <a:srgbClr val="083039"/>
                </a:solidFill>
                <a:latin typeface="Arial Black"/>
              </a:rPr>
              <a:t>Organisasjon klubb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F290F0F-8F61-2646-B6AB-722C4C773C0E}"/>
              </a:ext>
            </a:extLst>
          </p:cNvPr>
          <p:cNvSpPr txBox="1"/>
          <p:nvPr/>
        </p:nvSpPr>
        <p:spPr>
          <a:xfrm>
            <a:off x="4871864" y="1690687"/>
            <a:ext cx="172819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800"/>
              <a:t>Årsmøte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C2BC067-BE52-D840-A41A-101A8704A6AD}"/>
              </a:ext>
            </a:extLst>
          </p:cNvPr>
          <p:cNvSpPr txBox="1"/>
          <p:nvPr/>
        </p:nvSpPr>
        <p:spPr>
          <a:xfrm>
            <a:off x="4875796" y="2420888"/>
            <a:ext cx="172819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800"/>
              <a:t>Styret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0A4C20B-7AD4-424D-90CF-6D84AA70DA88}"/>
              </a:ext>
            </a:extLst>
          </p:cNvPr>
          <p:cNvSpPr txBox="1"/>
          <p:nvPr/>
        </p:nvSpPr>
        <p:spPr>
          <a:xfrm>
            <a:off x="4871864" y="3883115"/>
            <a:ext cx="172819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800"/>
              <a:t>Medlemmer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41688DBE-1EBA-1348-9280-316B8F015B48}"/>
              </a:ext>
            </a:extLst>
          </p:cNvPr>
          <p:cNvSpPr txBox="1"/>
          <p:nvPr/>
        </p:nvSpPr>
        <p:spPr>
          <a:xfrm>
            <a:off x="6960096" y="3883115"/>
            <a:ext cx="172819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800"/>
              <a:t>Medlemmer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EBD73551-92D8-DB42-92B9-2618F32313D9}"/>
              </a:ext>
            </a:extLst>
          </p:cNvPr>
          <p:cNvSpPr txBox="1"/>
          <p:nvPr/>
        </p:nvSpPr>
        <p:spPr>
          <a:xfrm>
            <a:off x="2711624" y="3883115"/>
            <a:ext cx="172819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800"/>
              <a:t>Medlemmer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6AB0586-A905-844A-B9E8-562CAE22A59E}"/>
              </a:ext>
            </a:extLst>
          </p:cNvPr>
          <p:cNvSpPr txBox="1"/>
          <p:nvPr/>
        </p:nvSpPr>
        <p:spPr>
          <a:xfrm>
            <a:off x="3575720" y="3064735"/>
            <a:ext cx="18002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800"/>
              <a:t>Hovedinstruktør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B2E29DB0-B56D-A248-A4FB-06AA044360BF}"/>
              </a:ext>
            </a:extLst>
          </p:cNvPr>
          <p:cNvSpPr txBox="1"/>
          <p:nvPr/>
        </p:nvSpPr>
        <p:spPr>
          <a:xfrm>
            <a:off x="6099932" y="3064735"/>
            <a:ext cx="172819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800"/>
              <a:t>Kasserer</a:t>
            </a:r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8E8B6FD4-418C-DC43-9DCB-BF3B75199364}"/>
              </a:ext>
            </a:extLst>
          </p:cNvPr>
          <p:cNvCxnSpPr>
            <a:stCxn id="3" idx="2"/>
            <a:endCxn id="5" idx="0"/>
          </p:cNvCxnSpPr>
          <p:nvPr/>
        </p:nvCxnSpPr>
        <p:spPr>
          <a:xfrm>
            <a:off x="5735960" y="2060019"/>
            <a:ext cx="3932" cy="3608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68011FF7-19F1-B94C-92D9-BD74BA66ED9D}"/>
              </a:ext>
            </a:extLst>
          </p:cNvPr>
          <p:cNvCxnSpPr>
            <a:stCxn id="5" idx="2"/>
            <a:endCxn id="6" idx="0"/>
          </p:cNvCxnSpPr>
          <p:nvPr/>
        </p:nvCxnSpPr>
        <p:spPr>
          <a:xfrm flipH="1">
            <a:off x="5735960" y="2790220"/>
            <a:ext cx="3932" cy="1092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5A5B74B3-4AA0-A842-8477-D7ED9163361C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5375920" y="3249401"/>
            <a:ext cx="724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BEADF443-B868-3C4C-802B-0907FAEC0743}"/>
              </a:ext>
            </a:extLst>
          </p:cNvPr>
          <p:cNvCxnSpPr>
            <a:stCxn id="8" idx="3"/>
            <a:endCxn id="6" idx="1"/>
          </p:cNvCxnSpPr>
          <p:nvPr/>
        </p:nvCxnSpPr>
        <p:spPr>
          <a:xfrm>
            <a:off x="4439816" y="4067781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>
            <a:extLst>
              <a:ext uri="{FF2B5EF4-FFF2-40B4-BE49-F238E27FC236}">
                <a16:creationId xmlns:a16="http://schemas.microsoft.com/office/drawing/2014/main" id="{38D79318-9CD6-384A-8B50-6B91B37A789B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6600056" y="4067781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491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521443" y="685799"/>
            <a:ext cx="11530111" cy="50783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00000"/>
            </a:pPr>
            <a:endParaRPr lang="nb-NO" sz="2800" b="0" i="0" u="none" strike="noStrike" cap="none" baseline="0">
              <a:solidFill>
                <a:srgbClr val="09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x-none" sz="2800" b="0" i="0" u="none" strike="noStrike" cap="none" baseline="0">
                <a:solidFill>
                  <a:srgbClr val="093039"/>
                </a:solidFill>
                <a:latin typeface="Calibri"/>
                <a:ea typeface="Calibri"/>
                <a:cs typeface="Calibri"/>
                <a:sym typeface="Calibri"/>
              </a:rPr>
              <a:t>Hovedinstruktør (HI) - ansvar for operativ drift i klubben. Utpekes av styret.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x-none" sz="2800" b="0" i="0" u="none" strike="noStrike" cap="none" baseline="0">
                <a:solidFill>
                  <a:srgbClr val="093039"/>
                </a:solidFill>
                <a:latin typeface="Calibri"/>
                <a:ea typeface="Calibri"/>
                <a:cs typeface="Calibri"/>
                <a:sym typeface="Calibri"/>
              </a:rPr>
              <a:t>Hoppleder (HL) - ansvar på feltet et gitt tidsrom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x-none" sz="2800" b="0" i="0" u="none" strike="noStrike" cap="none" baseline="0">
                <a:solidFill>
                  <a:srgbClr val="093039"/>
                </a:solidFill>
                <a:latin typeface="Calibri"/>
                <a:ea typeface="Calibri"/>
                <a:cs typeface="Calibri"/>
                <a:sym typeface="Calibri"/>
              </a:rPr>
              <a:t>Hoppfeltleder (HFL) - administrerer, organiserer og overvåker feltet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x-none" sz="2800" b="0" i="0" u="none" strike="noStrike" cap="none" baseline="0">
                <a:solidFill>
                  <a:srgbClr val="093039"/>
                </a:solidFill>
                <a:latin typeface="Calibri"/>
                <a:ea typeface="Calibri"/>
                <a:cs typeface="Calibri"/>
                <a:sym typeface="Calibri"/>
              </a:rPr>
              <a:t>Hoppmester (HM) - ansvar for innlasting, flytur og utsprang. 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x-none" sz="2800" b="0" i="0" u="none" strike="noStrike" cap="none" baseline="0">
                <a:solidFill>
                  <a:srgbClr val="093039"/>
                </a:solidFill>
                <a:latin typeface="Calibri"/>
                <a:ea typeface="Calibri"/>
                <a:cs typeface="Calibri"/>
                <a:sym typeface="Calibri"/>
              </a:rPr>
              <a:t>Flygeren er fartøysjef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x-none" sz="2800">
                <a:solidFill>
                  <a:srgbClr val="093039"/>
                </a:solidFill>
                <a:latin typeface="Calibri"/>
                <a:ea typeface="Calibri"/>
                <a:cs typeface="Calibri"/>
                <a:sym typeface="Calibri"/>
              </a:rPr>
              <a:t>Håndboken</a:t>
            </a:r>
            <a:r>
              <a:rPr lang="x-none" sz="2800" b="0" i="0" u="none" strike="noStrike" cap="none" baseline="0">
                <a:solidFill>
                  <a:srgbClr val="093039"/>
                </a:solidFill>
                <a:latin typeface="Calibri"/>
                <a:ea typeface="Calibri"/>
                <a:cs typeface="Calibri"/>
                <a:sym typeface="Calibri"/>
              </a:rPr>
              <a:t> og lokale instrukser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A142943F-C65A-024D-B24C-2BDDF0DF69E3}"/>
              </a:ext>
            </a:extLst>
          </p:cNvPr>
          <p:cNvSpPr txBox="1">
            <a:spLocks/>
          </p:cNvSpPr>
          <p:nvPr/>
        </p:nvSpPr>
        <p:spPr>
          <a:xfrm>
            <a:off x="2146039" y="186804"/>
            <a:ext cx="8280920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25000"/>
            </a:pPr>
            <a:r>
              <a:rPr lang="nb-NO" sz="4800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Organisasjon operativt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29">
            <a:extLst>
              <a:ext uri="{FF2B5EF4-FFF2-40B4-BE49-F238E27FC236}">
                <a16:creationId xmlns:a16="http://schemas.microsoft.com/office/drawing/2014/main" id="{8F751F60-1509-4FA7-9999-359D05167237}"/>
              </a:ext>
            </a:extLst>
          </p:cNvPr>
          <p:cNvSpPr/>
          <p:nvPr/>
        </p:nvSpPr>
        <p:spPr>
          <a:xfrm>
            <a:off x="828483" y="1371088"/>
            <a:ext cx="9793010" cy="3464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</a:pPr>
            <a:endParaRPr sz="2800" b="0" i="0" u="none" strike="noStrike" cap="none" baseline="0">
              <a:solidFill>
                <a:srgbClr val="09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nb-NO" sz="280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 </a:t>
            </a:r>
            <a:br>
              <a:rPr lang="x-none" sz="2800">
                <a:solidFill>
                  <a:srgbClr val="093039"/>
                </a:solidFill>
                <a:latin typeface="Calibri"/>
                <a:cs typeface="Calibri"/>
                <a:sym typeface="Calibri"/>
              </a:rPr>
            </a:br>
            <a:endParaRPr lang="x-none" sz="2800">
              <a:solidFill>
                <a:srgbClr val="093039"/>
              </a:solidFill>
              <a:latin typeface="Calibri"/>
              <a:cs typeface="Calibri"/>
            </a:endParaRP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4F41E8E3-EC2B-944C-959C-0B01A7BA17FE}"/>
              </a:ext>
            </a:extLst>
          </p:cNvPr>
          <p:cNvSpPr txBox="1">
            <a:spLocks/>
          </p:cNvSpPr>
          <p:nvPr/>
        </p:nvSpPr>
        <p:spPr>
          <a:xfrm>
            <a:off x="1483072" y="186804"/>
            <a:ext cx="9606854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25000"/>
            </a:pPr>
            <a:r>
              <a:rPr lang="nb-NO" sz="4800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Fra elev- til sportsutstyr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9AED831-D4FC-4A7C-9898-D03CA981FD84}"/>
              </a:ext>
            </a:extLst>
          </p:cNvPr>
          <p:cNvSpPr txBox="1"/>
          <p:nvPr/>
        </p:nvSpPr>
        <p:spPr>
          <a:xfrm>
            <a:off x="1287729" y="1369555"/>
            <a:ext cx="9621655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b-NO" sz="4800">
                <a:solidFill>
                  <a:srgbClr val="083039"/>
                </a:solidFill>
                <a:latin typeface="Arial Black"/>
              </a:rPr>
              <a:t>Felles gjennomgang av sportsutstyr </a:t>
            </a:r>
            <a:endParaRPr lang="nb-NO"/>
          </a:p>
          <a:p>
            <a:pPr algn="ctr"/>
            <a:endParaRPr lang="nb-NO" sz="4800">
              <a:solidFill>
                <a:srgbClr val="083039"/>
              </a:solidFill>
              <a:latin typeface="Arial Black"/>
            </a:endParaRPr>
          </a:p>
          <a:p>
            <a:pPr algn="ctr"/>
            <a:r>
              <a:rPr lang="nb-NO" sz="4800">
                <a:solidFill>
                  <a:srgbClr val="083039"/>
                </a:solidFill>
                <a:latin typeface="Arial Black"/>
              </a:rPr>
              <a:t> 20 minutter</a:t>
            </a:r>
            <a:endParaRPr lang="nb-NO"/>
          </a:p>
          <a:p>
            <a:pPr algn="ctr"/>
            <a:endParaRPr lang="nb-NO" sz="4800">
              <a:solidFill>
                <a:srgbClr val="083039"/>
              </a:solidFill>
              <a:latin typeface="Arial Black"/>
            </a:endParaRPr>
          </a:p>
          <a:p>
            <a:pPr algn="ctr"/>
            <a:r>
              <a:rPr lang="nb-NO" sz="4800">
                <a:solidFill>
                  <a:srgbClr val="083039"/>
                </a:solidFill>
                <a:latin typeface="Arial Black"/>
              </a:rPr>
              <a:t>Demo med rigg</a:t>
            </a:r>
          </a:p>
        </p:txBody>
      </p:sp>
    </p:spTree>
    <p:extLst>
      <p:ext uri="{BB962C8B-B14F-4D97-AF65-F5344CB8AC3E}">
        <p14:creationId xmlns:p14="http://schemas.microsoft.com/office/powerpoint/2010/main" val="925991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29">
            <a:extLst>
              <a:ext uri="{FF2B5EF4-FFF2-40B4-BE49-F238E27FC236}">
                <a16:creationId xmlns:a16="http://schemas.microsoft.com/office/drawing/2014/main" id="{8F751F60-1509-4FA7-9999-359D05167237}"/>
              </a:ext>
            </a:extLst>
          </p:cNvPr>
          <p:cNvSpPr/>
          <p:nvPr/>
        </p:nvSpPr>
        <p:spPr>
          <a:xfrm>
            <a:off x="30892" y="994719"/>
            <a:ext cx="12288687" cy="55515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</a:pPr>
            <a:endParaRPr sz="2800" b="0" i="0" u="none" strike="noStrike" cap="none" baseline="0">
              <a:solidFill>
                <a:srgbClr val="09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nb-NO" sz="2800" b="1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Kollapsbar pilot: </a:t>
            </a:r>
            <a:r>
              <a:rPr lang="nb-NO" sz="2800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Det er nødvendig å «</a:t>
            </a:r>
            <a:r>
              <a:rPr lang="nb-NO" sz="2800" err="1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cocke</a:t>
            </a:r>
            <a:r>
              <a:rPr lang="nb-NO" sz="2800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» piloten. Sjekk at kill-line henger slakt </a:t>
            </a:r>
            <a:r>
              <a:rPr lang="nb-NO" sz="280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inne i piloten, og at vinduet ved pinnen får farge</a:t>
            </a:r>
            <a:endParaRPr lang="nb-NO" sz="2800">
              <a:solidFill>
                <a:srgbClr val="093039"/>
              </a:solidFill>
              <a:latin typeface="Calibri"/>
              <a:cs typeface="Calibri"/>
            </a:endParaRPr>
          </a:p>
          <a:p>
            <a:pPr>
              <a:buClr>
                <a:srgbClr val="0000FF"/>
              </a:buClr>
              <a:buSzPct val="100000"/>
            </a:pPr>
            <a:endParaRPr lang="nb-NO" sz="2800" dirty="0">
              <a:solidFill>
                <a:srgbClr val="093039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nb-NO" sz="2800" b="1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Åpne </a:t>
            </a:r>
            <a:r>
              <a:rPr lang="nb-NO" sz="2800" b="1" err="1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slider</a:t>
            </a:r>
            <a:r>
              <a:rPr lang="nb-NO" sz="2800" b="1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nb-NO" sz="2800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Sportsutstyr har mulighet til å kollapse </a:t>
            </a:r>
            <a:r>
              <a:rPr lang="nb-NO" sz="2800" err="1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slider</a:t>
            </a:r>
            <a:r>
              <a:rPr lang="nb-NO" sz="2800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. Denne må åpnes igjen </a:t>
            </a:r>
            <a:r>
              <a:rPr lang="nb-NO" sz="280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før pakking</a:t>
            </a:r>
            <a:endParaRPr lang="nb-NO" sz="2800">
              <a:solidFill>
                <a:srgbClr val="093039"/>
              </a:solidFill>
              <a:latin typeface="Calibri"/>
              <a:cs typeface="Calibri"/>
            </a:endParaRPr>
          </a:p>
          <a:p>
            <a:pPr>
              <a:buClr>
                <a:srgbClr val="0000FF"/>
              </a:buClr>
              <a:buSzPct val="100000"/>
            </a:pPr>
            <a:endParaRPr lang="nb-NO" sz="2800" dirty="0">
              <a:solidFill>
                <a:srgbClr val="093039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nb-NO" sz="2800" b="1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Bremsesetting: </a:t>
            </a:r>
            <a:r>
              <a:rPr lang="nb-NO" sz="280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Flere variasjoner – må gjøres rett</a:t>
            </a:r>
            <a:endParaRPr lang="nb-NO" sz="2800">
              <a:solidFill>
                <a:srgbClr val="093039"/>
              </a:solidFill>
              <a:latin typeface="Calibri"/>
              <a:cs typeface="Calibri"/>
            </a:endParaRPr>
          </a:p>
          <a:p>
            <a:pPr>
              <a:buClr>
                <a:srgbClr val="0000FF"/>
              </a:buClr>
              <a:buSzPct val="100000"/>
            </a:pPr>
            <a:endParaRPr lang="nb-NO" sz="2800" dirty="0">
              <a:solidFill>
                <a:srgbClr val="093039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nb-NO" sz="2800" b="1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Lukkerekkefølge: </a:t>
            </a:r>
            <a:r>
              <a:rPr lang="nb-NO" sz="2800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Flere variasjoner – må gjøres rett</a:t>
            </a:r>
            <a:endParaRPr lang="nb-NO" sz="2800" dirty="0">
              <a:solidFill>
                <a:srgbClr val="093039"/>
              </a:solidFill>
              <a:latin typeface="Calibri"/>
              <a:cs typeface="Calibri"/>
            </a:endParaRPr>
          </a:p>
          <a:p>
            <a:pPr marR="0" lvl="0" algn="l" rtl="0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nb-NO" sz="2800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 </a:t>
            </a:r>
            <a:br>
              <a:rPr lang="x-none" sz="2800" dirty="0">
                <a:latin typeface="Calibri"/>
                <a:cs typeface="Calibri"/>
              </a:rPr>
            </a:br>
            <a:endParaRPr lang="x-none" sz="2800">
              <a:solidFill>
                <a:srgbClr val="093039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4F41E8E3-EC2B-944C-959C-0B01A7BA17FE}"/>
              </a:ext>
            </a:extLst>
          </p:cNvPr>
          <p:cNvSpPr txBox="1">
            <a:spLocks/>
          </p:cNvSpPr>
          <p:nvPr/>
        </p:nvSpPr>
        <p:spPr>
          <a:xfrm>
            <a:off x="1483072" y="186804"/>
            <a:ext cx="9606854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25000"/>
            </a:pPr>
            <a:r>
              <a:rPr lang="nb-NO" sz="4800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Fra elev- til sportsutstyr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8381BAC0-59E0-4D18-B964-EF5D173900BB}"/>
              </a:ext>
            </a:extLst>
          </p:cNvPr>
          <p:cNvSpPr txBox="1"/>
          <p:nvPr/>
        </p:nvSpPr>
        <p:spPr>
          <a:xfrm>
            <a:off x="11139616" y="564085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800" dirty="0">
                <a:latin typeface="Calibri"/>
              </a:rPr>
              <a:t>1 av 2</a:t>
            </a:r>
          </a:p>
        </p:txBody>
      </p:sp>
    </p:spTree>
    <p:extLst>
      <p:ext uri="{BB962C8B-B14F-4D97-AF65-F5344CB8AC3E}">
        <p14:creationId xmlns:p14="http://schemas.microsoft.com/office/powerpoint/2010/main" val="370968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29">
            <a:extLst>
              <a:ext uri="{FF2B5EF4-FFF2-40B4-BE49-F238E27FC236}">
                <a16:creationId xmlns:a16="http://schemas.microsoft.com/office/drawing/2014/main" id="{8F751F60-1509-4FA7-9999-359D05167237}"/>
              </a:ext>
            </a:extLst>
          </p:cNvPr>
          <p:cNvSpPr/>
          <p:nvPr/>
        </p:nvSpPr>
        <p:spPr>
          <a:xfrm>
            <a:off x="0" y="685800"/>
            <a:ext cx="12288687" cy="55515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</a:pPr>
            <a:endParaRPr sz="2800" b="0" i="0" u="none" strike="noStrike" cap="none" baseline="0">
              <a:solidFill>
                <a:srgbClr val="09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buClr>
                <a:srgbClr val="0000FF"/>
              </a:buClr>
              <a:buSzPct val="100000"/>
            </a:pPr>
            <a:endParaRPr lang="nb-NO" sz="2800" dirty="0">
              <a:solidFill>
                <a:srgbClr val="093039"/>
              </a:solidFill>
              <a:latin typeface="Calibri"/>
              <a:cs typeface="Calibri"/>
            </a:endParaRPr>
          </a:p>
          <a:p>
            <a:pPr marR="0" lvl="0" algn="l" rtl="0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nb-NO" sz="2800" b="1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Riser-cover: </a:t>
            </a:r>
            <a:r>
              <a:rPr lang="nb-NO" sz="2800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Flere variasjoner – må gjøres rett</a:t>
            </a:r>
            <a:endParaRPr lang="nb-NO" sz="2800" dirty="0">
              <a:solidFill>
                <a:srgbClr val="093039"/>
              </a:solidFill>
              <a:latin typeface="Calibri"/>
              <a:cs typeface="Calibri"/>
            </a:endParaRPr>
          </a:p>
          <a:p>
            <a:pPr>
              <a:buClr>
                <a:srgbClr val="0000FF"/>
              </a:buClr>
              <a:buSzPct val="100000"/>
            </a:pPr>
            <a:endParaRPr lang="nb-NO" sz="2800" dirty="0">
              <a:solidFill>
                <a:srgbClr val="093039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nb-NO" sz="2800" b="1" dirty="0" err="1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Freefly-hacky</a:t>
            </a:r>
            <a:r>
              <a:rPr lang="nb-NO" sz="2800" b="1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nb-NO" sz="2800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Kan gjøre selve trekket litt annerledes, og må pakkes rett</a:t>
            </a:r>
            <a:endParaRPr lang="nb-NO" sz="2800" dirty="0">
              <a:solidFill>
                <a:srgbClr val="093039"/>
              </a:solidFill>
              <a:latin typeface="Calibri"/>
              <a:cs typeface="Calibri"/>
            </a:endParaRPr>
          </a:p>
          <a:p>
            <a:pPr>
              <a:buClr>
                <a:srgbClr val="0000FF"/>
              </a:buClr>
              <a:buSzPct val="100000"/>
            </a:pPr>
            <a:endParaRPr lang="nb-NO" sz="2800" dirty="0">
              <a:solidFill>
                <a:srgbClr val="093039"/>
              </a:solidFill>
              <a:latin typeface="Calibri"/>
              <a:cs typeface="Calibri"/>
              <a:sym typeface="Calibri"/>
            </a:endParaRPr>
          </a:p>
          <a:p>
            <a:pPr>
              <a:buClr>
                <a:srgbClr val="0000FF"/>
              </a:buClr>
              <a:buSzPct val="100000"/>
            </a:pPr>
            <a:r>
              <a:rPr lang="nb-NO" sz="2800" b="1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Pute som reservehåndtak: </a:t>
            </a:r>
            <a:r>
              <a:rPr lang="nb-NO" sz="2800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Må du endre </a:t>
            </a:r>
            <a:r>
              <a:rPr lang="nb-NO" sz="2800" dirty="0" err="1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nødprosedyre</a:t>
            </a:r>
            <a:r>
              <a:rPr lang="nb-NO" sz="2800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? </a:t>
            </a:r>
          </a:p>
          <a:p>
            <a:pPr marR="0" lvl="0" algn="l">
              <a:spcBef>
                <a:spcPts val="0"/>
              </a:spcBef>
              <a:buClr>
                <a:srgbClr val="0000FF"/>
              </a:buClr>
              <a:buSzPct val="100000"/>
            </a:pPr>
            <a:endParaRPr lang="nb-NO" sz="2800" dirty="0">
              <a:solidFill>
                <a:srgbClr val="093039"/>
              </a:solidFill>
              <a:latin typeface="Calibri"/>
              <a:cs typeface="Calibri"/>
            </a:endParaRPr>
          </a:p>
          <a:p>
            <a:pPr>
              <a:buClr>
                <a:srgbClr val="0000FF"/>
              </a:buClr>
              <a:buSzPct val="100000"/>
            </a:pPr>
            <a:r>
              <a:rPr lang="nb-NO" sz="2800" b="1" dirty="0" err="1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Nødåpner</a:t>
            </a:r>
            <a:r>
              <a:rPr lang="nb-NO" sz="2800" b="1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nb-NO" sz="2800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Nye parametere for armering, aktivering og desarmering. </a:t>
            </a:r>
          </a:p>
          <a:p>
            <a:pPr marR="0" lvl="0" algn="l">
              <a:spcBef>
                <a:spcPts val="0"/>
              </a:spcBef>
              <a:buClr>
                <a:srgbClr val="0000FF"/>
              </a:buClr>
              <a:buSzPct val="100000"/>
            </a:pPr>
            <a:endParaRPr lang="nb-NO" sz="2800" dirty="0">
              <a:solidFill>
                <a:srgbClr val="093039"/>
              </a:solidFill>
              <a:latin typeface="Calibri"/>
              <a:cs typeface="Calibri"/>
            </a:endParaRPr>
          </a:p>
          <a:p>
            <a:pPr marR="0" lvl="0" algn="l" rtl="0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nb-NO" sz="2800" b="1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MARD systemer: </a:t>
            </a:r>
            <a:r>
              <a:rPr lang="nb-NO" sz="2800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Skyhook, </a:t>
            </a:r>
            <a:r>
              <a:rPr lang="nb-NO" sz="2800" dirty="0" err="1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Reserveboost</a:t>
            </a:r>
            <a:r>
              <a:rPr lang="nb-NO" sz="2800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nb-NO" sz="2800" dirty="0" err="1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trap</a:t>
            </a:r>
            <a:r>
              <a:rPr lang="nb-NO" sz="2800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-system </a:t>
            </a:r>
            <a:br>
              <a:rPr lang="x-none" sz="2800" dirty="0">
                <a:latin typeface="Calibri"/>
                <a:cs typeface="Calibri"/>
              </a:rPr>
            </a:br>
            <a:endParaRPr lang="x-none" sz="2800">
              <a:solidFill>
                <a:srgbClr val="093039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4F41E8E3-EC2B-944C-959C-0B01A7BA17FE}"/>
              </a:ext>
            </a:extLst>
          </p:cNvPr>
          <p:cNvSpPr txBox="1">
            <a:spLocks/>
          </p:cNvSpPr>
          <p:nvPr/>
        </p:nvSpPr>
        <p:spPr>
          <a:xfrm>
            <a:off x="1483072" y="186804"/>
            <a:ext cx="9606854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25000"/>
            </a:pPr>
            <a:r>
              <a:rPr lang="nb-NO" sz="4800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Fra elev- til sportsutstyr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1F444D57-7B13-4C7D-A045-55A8821F20E0}"/>
              </a:ext>
            </a:extLst>
          </p:cNvPr>
          <p:cNvSpPr txBox="1"/>
          <p:nvPr/>
        </p:nvSpPr>
        <p:spPr>
          <a:xfrm>
            <a:off x="11139616" y="564085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800" dirty="0">
                <a:latin typeface="Calibri"/>
              </a:rPr>
              <a:t>2 av 2</a:t>
            </a:r>
          </a:p>
        </p:txBody>
      </p:sp>
    </p:spTree>
    <p:extLst>
      <p:ext uri="{BB962C8B-B14F-4D97-AF65-F5344CB8AC3E}">
        <p14:creationId xmlns:p14="http://schemas.microsoft.com/office/powerpoint/2010/main" val="1568621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/>
        </p:nvSpPr>
        <p:spPr>
          <a:xfrm>
            <a:off x="748097" y="1436522"/>
            <a:ext cx="10191749" cy="54476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0000FF"/>
              </a:buClr>
              <a:buSzPct val="100000"/>
            </a:pPr>
            <a:r>
              <a:rPr lang="nb-NO" sz="2400" err="1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Freeflysikkert</a:t>
            </a:r>
            <a:r>
              <a:rPr lang="nb-NO" sz="2400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 utstyr har </a:t>
            </a:r>
            <a:r>
              <a:rPr lang="nb-NO" sz="2400" err="1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risercover</a:t>
            </a:r>
            <a:r>
              <a:rPr lang="nb-NO" sz="2400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 (</a:t>
            </a:r>
            <a:r>
              <a:rPr lang="nb-NO" sz="2400" err="1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dekklaffer</a:t>
            </a:r>
            <a:r>
              <a:rPr lang="nb-NO" sz="240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) som sitter stramt og godt</a:t>
            </a:r>
            <a:endParaRPr lang="x-none" sz="2400">
              <a:solidFill>
                <a:srgbClr val="093039"/>
              </a:solidFill>
              <a:latin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buClr>
                <a:srgbClr val="0000FF"/>
              </a:buClr>
              <a:buSzPct val="100000"/>
            </a:pPr>
            <a:r>
              <a:rPr lang="nb-NO" sz="240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Skjult pilotbånd</a:t>
            </a:r>
            <a:endParaRPr lang="x-none" sz="2400">
              <a:solidFill>
                <a:srgbClr val="093039"/>
              </a:solidFill>
              <a:latin typeface="Calibri"/>
              <a:cs typeface="Calibri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x-none" sz="240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Pris - mulighet for å selge igjen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x-none" sz="240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Hovedskjerm - type duk, slitasje og størrelse</a:t>
            </a:r>
            <a:r>
              <a:rPr lang="nb-NO" sz="240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. Linebytte kan være aktuelt</a:t>
            </a:r>
            <a:endParaRPr lang="x-none" sz="2400">
              <a:solidFill>
                <a:srgbClr val="093039"/>
              </a:solidFill>
              <a:latin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buClr>
                <a:srgbClr val="0000FF"/>
              </a:buClr>
              <a:buSzPct val="100000"/>
            </a:pPr>
            <a:r>
              <a:rPr lang="x-none" sz="240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Riggen - passer den? + valg av tilleggsutstyr </a:t>
            </a:r>
            <a:endParaRPr lang="nb-NO" sz="2400">
              <a:solidFill>
                <a:srgbClr val="093039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  <a:buClr>
                <a:srgbClr val="0000FF"/>
              </a:buClr>
              <a:buSzPct val="100000"/>
            </a:pPr>
            <a:r>
              <a:rPr lang="nb-NO" sz="240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Sjekk at utstyr er typegodkjent i Norge</a:t>
            </a:r>
            <a:endParaRPr lang="nb-NO" sz="2400" dirty="0">
              <a:solidFill>
                <a:srgbClr val="093039"/>
              </a:solidFill>
              <a:latin typeface="Calibri"/>
              <a:cs typeface="Calibri"/>
            </a:endParaRPr>
          </a:p>
          <a:p>
            <a:pPr>
              <a:lnSpc>
                <a:spcPct val="150000"/>
              </a:lnSpc>
              <a:buClr>
                <a:srgbClr val="0000FF"/>
              </a:buClr>
              <a:buSzPct val="100000"/>
            </a:pPr>
            <a:r>
              <a:rPr lang="nb-NO" sz="2400" dirty="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Spør en MK/Instruktør om hjelp til vurderingen. </a:t>
            </a:r>
            <a:r>
              <a:rPr lang="x-none" sz="2400">
                <a:solidFill>
                  <a:srgbClr val="093039"/>
                </a:solidFill>
                <a:latin typeface="Calibri"/>
                <a:cs typeface="Calibri"/>
                <a:sym typeface="Calibri"/>
              </a:rPr>
              <a:t>Prøvehopp før du kjøper</a:t>
            </a:r>
            <a:endParaRPr lang="nb-NO" sz="2400">
              <a:solidFill>
                <a:srgbClr val="093039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00000"/>
            </a:pPr>
            <a:endParaRPr lang="x-none" sz="2400" b="0" i="0" u="none" cap="none" baseline="0">
              <a:solidFill>
                <a:srgbClr val="0930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7B14D9D0-6444-2744-BE94-11ABB38FA76F}"/>
              </a:ext>
            </a:extLst>
          </p:cNvPr>
          <p:cNvSpPr txBox="1">
            <a:spLocks/>
          </p:cNvSpPr>
          <p:nvPr/>
        </p:nvSpPr>
        <p:spPr>
          <a:xfrm>
            <a:off x="2423592" y="190251"/>
            <a:ext cx="6840760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25000"/>
            </a:pPr>
            <a:r>
              <a:rPr lang="nb-NO" sz="4800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Kjøp av eget utstyr</a:t>
            </a:r>
          </a:p>
        </p:txBody>
      </p:sp>
    </p:spTree>
    <p:extLst>
      <p:ext uri="{BB962C8B-B14F-4D97-AF65-F5344CB8AC3E}">
        <p14:creationId xmlns:p14="http://schemas.microsoft.com/office/powerpoint/2010/main" val="177371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bord&#10;&#10;Automatisk generert beskrivelse">
            <a:extLst>
              <a:ext uri="{FF2B5EF4-FFF2-40B4-BE49-F238E27FC236}">
                <a16:creationId xmlns:a16="http://schemas.microsoft.com/office/drawing/2014/main" id="{82F3A47F-21FC-A892-E708-0C942DEAD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7" y="600074"/>
            <a:ext cx="9869324" cy="597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29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50068" y="2183374"/>
            <a:ext cx="12097344" cy="20377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x-none" sz="40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Hovedmålet med kurset er en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x-none" sz="40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bevisstgjøring av samspillet mellom </a:t>
            </a:r>
            <a:endParaRPr lang="nb-NO" sz="4000" b="0" i="0" u="none" strike="noStrike" cap="none" baseline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x-none" sz="4000" b="1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kunnskap</a:t>
            </a:r>
            <a:r>
              <a:rPr lang="x-none" sz="40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x-none" sz="4000" b="1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ferdigheter</a:t>
            </a:r>
            <a:r>
              <a:rPr lang="x-none" sz="40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 og </a:t>
            </a:r>
            <a:r>
              <a:rPr lang="x-none" sz="4000" b="1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holdninger</a:t>
            </a:r>
            <a:r>
              <a:rPr lang="x-none" sz="40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nb-NO" sz="4000" b="0" i="0" u="none" strike="noStrike" cap="none" baseline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x-none" sz="40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i forhold til sikkerheten rundt </a:t>
            </a:r>
            <a:r>
              <a:rPr lang="x-none" sz="4000">
                <a:solidFill>
                  <a:srgbClr val="083039"/>
                </a:solidFill>
                <a:latin typeface="Calibri"/>
                <a:cs typeface="Calibri"/>
                <a:sym typeface="Calibri"/>
              </a:rPr>
              <a:t>fallskjermhopping</a:t>
            </a:r>
            <a:r>
              <a:rPr lang="x-none" sz="40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4148439" y="908720"/>
            <a:ext cx="3954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SzPct val="25000"/>
            </a:pPr>
            <a:r>
              <a:rPr lang="nb-NO" sz="5400" b="1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Hovedmål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515666" y="1007393"/>
            <a:ext cx="11537212" cy="517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x-none" sz="2800" b="0" i="0" u="none" strike="noStrike" cap="none" baseline="0" dirty="0">
                <a:solidFill>
                  <a:srgbClr val="093039"/>
                </a:solidFill>
                <a:latin typeface="Calibri"/>
                <a:ea typeface="Calibri"/>
                <a:cs typeface="Calibri"/>
                <a:sym typeface="Calibri"/>
              </a:rPr>
              <a:t>Sjekk alltid </a:t>
            </a:r>
            <a:r>
              <a:rPr lang="nb-NO" sz="2800" b="0" i="0" u="none" strike="noStrike" cap="none" baseline="0" dirty="0">
                <a:solidFill>
                  <a:srgbClr val="093039"/>
                </a:solidFill>
                <a:latin typeface="Calibri"/>
                <a:ea typeface="Calibri"/>
                <a:cs typeface="Calibri"/>
                <a:sym typeface="Calibri"/>
              </a:rPr>
              <a:t>riggen </a:t>
            </a:r>
            <a:r>
              <a:rPr lang="x-none" sz="2800" b="0" i="0" u="none" strike="noStrike" cap="none" baseline="0" dirty="0">
                <a:solidFill>
                  <a:srgbClr val="093039"/>
                </a:solidFill>
                <a:latin typeface="Calibri"/>
                <a:ea typeface="Calibri"/>
                <a:cs typeface="Calibri"/>
                <a:sym typeface="Calibri"/>
              </a:rPr>
              <a:t>etter bruk/under pakking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x-none" sz="2800" b="0" i="0" u="none" strike="noStrike" cap="none" baseline="0" dirty="0">
                <a:solidFill>
                  <a:srgbClr val="093039"/>
                </a:solidFill>
                <a:latin typeface="Calibri"/>
                <a:ea typeface="Calibri"/>
                <a:cs typeface="Calibri"/>
                <a:sym typeface="Calibri"/>
              </a:rPr>
              <a:t>Hovedkontroll (HK) innen 12 måneder siden siste HK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x-none" sz="2800" b="0" i="0" u="none" strike="noStrike" cap="none" baseline="0" dirty="0">
                <a:solidFill>
                  <a:srgbClr val="093039"/>
                </a:solidFill>
                <a:latin typeface="Calibri"/>
                <a:ea typeface="Calibri"/>
                <a:cs typeface="Calibri"/>
                <a:sym typeface="Calibri"/>
              </a:rPr>
              <a:t>Lagres i 15 – 20</a:t>
            </a:r>
            <a:r>
              <a:rPr lang="nb-NO" sz="2800" b="0" i="0" u="none" strike="noStrike" cap="none" baseline="0" dirty="0">
                <a:solidFill>
                  <a:srgbClr val="0930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x-none" sz="2800" b="0" i="0" u="none" strike="noStrike" cap="none" baseline="0" dirty="0">
                <a:solidFill>
                  <a:srgbClr val="093039"/>
                </a:solidFill>
                <a:latin typeface="Calibri"/>
                <a:ea typeface="Calibri"/>
                <a:cs typeface="Calibri"/>
                <a:sym typeface="Calibri"/>
              </a:rPr>
              <a:t>ºC og under 60% luftfuktighet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x-none" sz="2800" b="0" i="0" u="none" strike="noStrike" cap="none" baseline="0" dirty="0">
                <a:solidFill>
                  <a:srgbClr val="093039"/>
                </a:solidFill>
                <a:latin typeface="Calibri"/>
                <a:ea typeface="Calibri"/>
                <a:cs typeface="Calibri"/>
                <a:sym typeface="Calibri"/>
              </a:rPr>
              <a:t>Transport i egnet emballasje (gearbag)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x-none" sz="2800" b="0" i="0" u="none" strike="noStrike" cap="none" baseline="0" dirty="0">
                <a:solidFill>
                  <a:srgbClr val="093039"/>
                </a:solidFill>
                <a:latin typeface="Calibri"/>
                <a:ea typeface="Calibri"/>
                <a:cs typeface="Calibri"/>
                <a:sym typeface="Calibri"/>
              </a:rPr>
              <a:t>Unngå kjemikalier (olje, bensin etc)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x-none" sz="2800" b="1" i="0" u="none" strike="noStrike" cap="none" baseline="0" dirty="0">
                <a:solidFill>
                  <a:srgbClr val="093039"/>
                </a:solidFill>
                <a:latin typeface="Calibri"/>
                <a:ea typeface="Calibri"/>
                <a:cs typeface="Calibri"/>
                <a:sym typeface="Calibri"/>
              </a:rPr>
              <a:t>Du er </a:t>
            </a:r>
            <a:r>
              <a:rPr lang="nb-NO" sz="2800" b="1" i="0" u="none" strike="noStrike" cap="none" baseline="0" dirty="0">
                <a:solidFill>
                  <a:srgbClr val="093039"/>
                </a:solidFill>
                <a:latin typeface="Calibri"/>
                <a:ea typeface="Calibri"/>
                <a:cs typeface="Calibri"/>
                <a:sym typeface="Calibri"/>
              </a:rPr>
              <a:t>som selvstendig hopper </a:t>
            </a:r>
            <a:r>
              <a:rPr lang="x-none" sz="2800" b="1" i="0" u="none" strike="noStrike" cap="none" baseline="0" dirty="0">
                <a:solidFill>
                  <a:srgbClr val="093039"/>
                </a:solidFill>
                <a:latin typeface="Calibri"/>
                <a:ea typeface="Calibri"/>
                <a:cs typeface="Calibri"/>
                <a:sym typeface="Calibri"/>
              </a:rPr>
              <a:t>din egen mater</a:t>
            </a:r>
            <a:r>
              <a:rPr lang="nb-NO" sz="2800" b="1" i="0" u="none" strike="noStrike" cap="none" baseline="0" dirty="0" err="1">
                <a:solidFill>
                  <a:srgbClr val="093039"/>
                </a:solidFill>
                <a:latin typeface="Calibri"/>
                <a:ea typeface="Calibri"/>
                <a:cs typeface="Calibri"/>
                <a:sym typeface="Calibri"/>
              </a:rPr>
              <a:t>iell</a:t>
            </a:r>
            <a:r>
              <a:rPr lang="x-none" sz="2800" b="1" i="0" u="none" strike="noStrike" cap="none" baseline="0" dirty="0">
                <a:solidFill>
                  <a:srgbClr val="093039"/>
                </a:solidFill>
                <a:latin typeface="Calibri"/>
                <a:ea typeface="Calibri"/>
                <a:cs typeface="Calibri"/>
                <a:sym typeface="Calibri"/>
              </a:rPr>
              <a:t>forvalter</a:t>
            </a:r>
            <a:endParaRPr lang="x-none" sz="2800" b="1" i="0" u="none" strike="noStrike" cap="none" baseline="0" dirty="0">
              <a:solidFill>
                <a:srgbClr val="093039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  <a:buClr>
                <a:srgbClr val="0000FF"/>
              </a:buClr>
              <a:buSzPct val="100000"/>
            </a:pPr>
            <a:r>
              <a:rPr lang="x-none" sz="2800" b="1" dirty="0">
                <a:solidFill>
                  <a:srgbClr val="093039"/>
                </a:solidFill>
                <a:latin typeface="Calibri"/>
                <a:ea typeface="Calibri"/>
                <a:cs typeface="Calibri"/>
              </a:rPr>
              <a:t>Bruker du ofte pakker må du fremdeles holde kontroll på utstyrets slitasje</a:t>
            </a:r>
            <a:r>
              <a:rPr lang="x-none" sz="2800" dirty="0">
                <a:solidFill>
                  <a:srgbClr val="093039"/>
                </a:solidFill>
                <a:latin typeface="Calibri"/>
                <a:ea typeface="Calibri"/>
                <a:cs typeface="Calibri"/>
              </a:rPr>
              <a:t> 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0AAD93AE-0A0B-4B4B-BC25-B5C3BDDB5930}"/>
              </a:ext>
            </a:extLst>
          </p:cNvPr>
          <p:cNvSpPr txBox="1">
            <a:spLocks/>
          </p:cNvSpPr>
          <p:nvPr/>
        </p:nvSpPr>
        <p:spPr>
          <a:xfrm>
            <a:off x="2099556" y="186804"/>
            <a:ext cx="7992888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25000"/>
            </a:pPr>
            <a:r>
              <a:rPr lang="nb-NO" sz="4800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Vedlikehold og ansvar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314246-1951-43E2-9D5B-58AA5FA4A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4800">
                <a:solidFill>
                  <a:srgbClr val="083039"/>
                </a:solidFill>
                <a:latin typeface="Arial Black"/>
              </a:rPr>
              <a:t>Veien videre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707D7477-CC11-C746-8525-DDB55E4F684E}"/>
              </a:ext>
            </a:extLst>
          </p:cNvPr>
          <p:cNvSpPr txBox="1"/>
          <p:nvPr/>
        </p:nvSpPr>
        <p:spPr>
          <a:xfrm>
            <a:off x="4871864" y="1367521"/>
            <a:ext cx="172819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/>
              <a:t>A-lisens</a:t>
            </a:r>
          </a:p>
          <a:p>
            <a:pPr algn="ctr"/>
            <a:r>
              <a:rPr lang="nb-NO"/>
              <a:t>[20 FF]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5C0AD22-9A48-0947-85A9-305290CB9C8D}"/>
              </a:ext>
            </a:extLst>
          </p:cNvPr>
          <p:cNvSpPr txBox="1"/>
          <p:nvPr/>
        </p:nvSpPr>
        <p:spPr>
          <a:xfrm>
            <a:off x="4875723" y="2211908"/>
            <a:ext cx="172819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/>
              <a:t>B-lisens</a:t>
            </a:r>
          </a:p>
          <a:p>
            <a:pPr algn="ctr"/>
            <a:r>
              <a:rPr lang="nb-NO"/>
              <a:t>[50 FF]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74CBF43-5BD4-9A41-A494-591C6F689DEA}"/>
              </a:ext>
            </a:extLst>
          </p:cNvPr>
          <p:cNvSpPr txBox="1"/>
          <p:nvPr/>
        </p:nvSpPr>
        <p:spPr>
          <a:xfrm>
            <a:off x="4871864" y="2833227"/>
            <a:ext cx="172819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/>
              <a:t>C-lisens</a:t>
            </a:r>
          </a:p>
          <a:p>
            <a:pPr algn="ctr"/>
            <a:r>
              <a:rPr lang="nb-NO"/>
              <a:t>[200 FF]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44EAC46-C637-BE47-8B49-45BBDCCD031B}"/>
              </a:ext>
            </a:extLst>
          </p:cNvPr>
          <p:cNvSpPr txBox="1"/>
          <p:nvPr/>
        </p:nvSpPr>
        <p:spPr>
          <a:xfrm>
            <a:off x="754081" y="2350221"/>
            <a:ext cx="172819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/>
              <a:t>Materiellkontrollør</a:t>
            </a:r>
          </a:p>
          <a:p>
            <a:pPr algn="ctr"/>
            <a:r>
              <a:rPr lang="nb-NO"/>
              <a:t>[2 + 1 år erfaring]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E2A9EE3-C7AF-074F-8B89-C1FA16861039}"/>
              </a:ext>
            </a:extLst>
          </p:cNvPr>
          <p:cNvSpPr txBox="1"/>
          <p:nvPr/>
        </p:nvSpPr>
        <p:spPr>
          <a:xfrm>
            <a:off x="214021" y="2989935"/>
            <a:ext cx="108012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/>
              <a:t>MK-R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4E3ADD3-2E08-704C-BA0F-76D0FC194507}"/>
              </a:ext>
            </a:extLst>
          </p:cNvPr>
          <p:cNvSpPr txBox="1"/>
          <p:nvPr/>
        </p:nvSpPr>
        <p:spPr>
          <a:xfrm>
            <a:off x="1876868" y="2989934"/>
            <a:ext cx="108012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/>
              <a:t>MK-T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FEFC429F-42AA-2749-8701-7BAF15B46697}"/>
              </a:ext>
            </a:extLst>
          </p:cNvPr>
          <p:cNvSpPr txBox="1"/>
          <p:nvPr/>
        </p:nvSpPr>
        <p:spPr>
          <a:xfrm>
            <a:off x="754081" y="3477647"/>
            <a:ext cx="172819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dirty="0"/>
              <a:t>Materiellreparatør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76B9621-DB7B-464A-9775-A9F8921B8EFE}"/>
              </a:ext>
            </a:extLst>
          </p:cNvPr>
          <p:cNvSpPr txBox="1"/>
          <p:nvPr/>
        </p:nvSpPr>
        <p:spPr>
          <a:xfrm>
            <a:off x="2913952" y="3625558"/>
            <a:ext cx="172819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/>
              <a:t>Demolisens II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DA0C556A-A469-1C48-A17C-7420EA3F23B2}"/>
              </a:ext>
            </a:extLst>
          </p:cNvPr>
          <p:cNvSpPr txBox="1"/>
          <p:nvPr/>
        </p:nvSpPr>
        <p:spPr>
          <a:xfrm>
            <a:off x="2913952" y="4391984"/>
            <a:ext cx="172819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/>
              <a:t>Demolisens I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5796261C-9825-124B-8CDD-65756947ED67}"/>
              </a:ext>
            </a:extLst>
          </p:cNvPr>
          <p:cNvSpPr txBox="1"/>
          <p:nvPr/>
        </p:nvSpPr>
        <p:spPr>
          <a:xfrm>
            <a:off x="7968208" y="3609153"/>
            <a:ext cx="172819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/>
              <a:t>Instruktør 3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1E192116-EA9F-F84E-A624-2F7B09EAADB7}"/>
              </a:ext>
            </a:extLst>
          </p:cNvPr>
          <p:cNvSpPr txBox="1"/>
          <p:nvPr/>
        </p:nvSpPr>
        <p:spPr>
          <a:xfrm>
            <a:off x="7968208" y="4559819"/>
            <a:ext cx="172819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/>
              <a:t>Instruktør 2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3641305E-09CD-0341-837A-CD3C55683624}"/>
              </a:ext>
            </a:extLst>
          </p:cNvPr>
          <p:cNvSpPr txBox="1"/>
          <p:nvPr/>
        </p:nvSpPr>
        <p:spPr>
          <a:xfrm>
            <a:off x="7968208" y="5499979"/>
            <a:ext cx="172819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/>
              <a:t>Instruktør 1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B67EDC13-35F6-3D4A-98D2-E7FAF1F18D34}"/>
              </a:ext>
            </a:extLst>
          </p:cNvPr>
          <p:cNvSpPr txBox="1"/>
          <p:nvPr/>
        </p:nvSpPr>
        <p:spPr>
          <a:xfrm>
            <a:off x="6600056" y="5121024"/>
            <a:ext cx="172819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/>
              <a:t>Instruktør 2 / AFF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659CCA92-D7C7-F443-B34B-BBA1D2DDF348}"/>
              </a:ext>
            </a:extLst>
          </p:cNvPr>
          <p:cNvSpPr txBox="1"/>
          <p:nvPr/>
        </p:nvSpPr>
        <p:spPr>
          <a:xfrm>
            <a:off x="9189730" y="4152502"/>
            <a:ext cx="194421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Instruktør 3 / Tandem</a:t>
            </a:r>
          </a:p>
        </p:txBody>
      </p:sp>
      <p:cxnSp>
        <p:nvCxnSpPr>
          <p:cNvPr id="20" name="Rett linje 19">
            <a:extLst>
              <a:ext uri="{FF2B5EF4-FFF2-40B4-BE49-F238E27FC236}">
                <a16:creationId xmlns:a16="http://schemas.microsoft.com/office/drawing/2014/main" id="{BB2E4E9D-7E34-F64A-AF46-20A3A7E1D493}"/>
              </a:ext>
            </a:extLst>
          </p:cNvPr>
          <p:cNvCxnSpPr>
            <a:stCxn id="5" idx="2"/>
            <a:endCxn id="6" idx="0"/>
          </p:cNvCxnSpPr>
          <p:nvPr/>
        </p:nvCxnSpPr>
        <p:spPr>
          <a:xfrm>
            <a:off x="5735960" y="1890741"/>
            <a:ext cx="3859" cy="321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linje 21">
            <a:extLst>
              <a:ext uri="{FF2B5EF4-FFF2-40B4-BE49-F238E27FC236}">
                <a16:creationId xmlns:a16="http://schemas.microsoft.com/office/drawing/2014/main" id="{3236CB76-72B0-C84D-BF5F-AD4DCBF6DAF8}"/>
              </a:ext>
            </a:extLst>
          </p:cNvPr>
          <p:cNvCxnSpPr>
            <a:stCxn id="6" idx="2"/>
            <a:endCxn id="7" idx="0"/>
          </p:cNvCxnSpPr>
          <p:nvPr/>
        </p:nvCxnSpPr>
        <p:spPr>
          <a:xfrm flipH="1">
            <a:off x="5735960" y="2735128"/>
            <a:ext cx="3859" cy="980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3">
            <a:extLst>
              <a:ext uri="{FF2B5EF4-FFF2-40B4-BE49-F238E27FC236}">
                <a16:creationId xmlns:a16="http://schemas.microsoft.com/office/drawing/2014/main" id="{624BA299-A298-A441-962B-6058C0ED0459}"/>
              </a:ext>
            </a:extLst>
          </p:cNvPr>
          <p:cNvCxnSpPr>
            <a:stCxn id="7" idx="2"/>
            <a:endCxn id="13" idx="0"/>
          </p:cNvCxnSpPr>
          <p:nvPr/>
        </p:nvCxnSpPr>
        <p:spPr>
          <a:xfrm flipH="1">
            <a:off x="3778048" y="3356447"/>
            <a:ext cx="1957912" cy="269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>
            <a:extLst>
              <a:ext uri="{FF2B5EF4-FFF2-40B4-BE49-F238E27FC236}">
                <a16:creationId xmlns:a16="http://schemas.microsoft.com/office/drawing/2014/main" id="{4D9B404B-4DA5-8742-8DED-4544B8BB44FC}"/>
              </a:ext>
            </a:extLst>
          </p:cNvPr>
          <p:cNvCxnSpPr>
            <a:stCxn id="7" idx="2"/>
            <a:endCxn id="15" idx="0"/>
          </p:cNvCxnSpPr>
          <p:nvPr/>
        </p:nvCxnSpPr>
        <p:spPr>
          <a:xfrm>
            <a:off x="5735960" y="3356447"/>
            <a:ext cx="3096344" cy="252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linje 27">
            <a:extLst>
              <a:ext uri="{FF2B5EF4-FFF2-40B4-BE49-F238E27FC236}">
                <a16:creationId xmlns:a16="http://schemas.microsoft.com/office/drawing/2014/main" id="{23CC525F-6F0F-1740-A84D-580F8B6D4C0C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3778048" y="3933335"/>
            <a:ext cx="0" cy="458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tt linje 29">
            <a:extLst>
              <a:ext uri="{FF2B5EF4-FFF2-40B4-BE49-F238E27FC236}">
                <a16:creationId xmlns:a16="http://schemas.microsoft.com/office/drawing/2014/main" id="{2B9DC974-700B-DA40-829A-F75783F6BB0F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8832304" y="3916930"/>
            <a:ext cx="0" cy="6428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linje 31">
            <a:extLst>
              <a:ext uri="{FF2B5EF4-FFF2-40B4-BE49-F238E27FC236}">
                <a16:creationId xmlns:a16="http://schemas.microsoft.com/office/drawing/2014/main" id="{605A1F53-E072-D341-B193-4B8E762F9A3B}"/>
              </a:ext>
            </a:extLst>
          </p:cNvPr>
          <p:cNvCxnSpPr>
            <a:stCxn id="16" idx="2"/>
            <a:endCxn id="18" idx="0"/>
          </p:cNvCxnSpPr>
          <p:nvPr/>
        </p:nvCxnSpPr>
        <p:spPr>
          <a:xfrm flipH="1">
            <a:off x="7464152" y="4867596"/>
            <a:ext cx="1368152" cy="253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linje 33">
            <a:extLst>
              <a:ext uri="{FF2B5EF4-FFF2-40B4-BE49-F238E27FC236}">
                <a16:creationId xmlns:a16="http://schemas.microsoft.com/office/drawing/2014/main" id="{19122FCE-AF03-A346-AABE-E4792F74D9B5}"/>
              </a:ext>
            </a:extLst>
          </p:cNvPr>
          <p:cNvCxnSpPr>
            <a:cxnSpLocks/>
            <a:stCxn id="15" idx="2"/>
            <a:endCxn id="19" idx="0"/>
          </p:cNvCxnSpPr>
          <p:nvPr/>
        </p:nvCxnSpPr>
        <p:spPr>
          <a:xfrm>
            <a:off x="8832304" y="3916930"/>
            <a:ext cx="1329534" cy="2355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tt linje 35">
            <a:extLst>
              <a:ext uri="{FF2B5EF4-FFF2-40B4-BE49-F238E27FC236}">
                <a16:creationId xmlns:a16="http://schemas.microsoft.com/office/drawing/2014/main" id="{19A27D3E-1EBA-C34C-A534-82359425CDF9}"/>
              </a:ext>
            </a:extLst>
          </p:cNvPr>
          <p:cNvCxnSpPr>
            <a:stCxn id="16" idx="2"/>
            <a:endCxn id="17" idx="0"/>
          </p:cNvCxnSpPr>
          <p:nvPr/>
        </p:nvCxnSpPr>
        <p:spPr>
          <a:xfrm>
            <a:off x="8832304" y="4867596"/>
            <a:ext cx="0" cy="632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tt linje 37">
            <a:extLst>
              <a:ext uri="{FF2B5EF4-FFF2-40B4-BE49-F238E27FC236}">
                <a16:creationId xmlns:a16="http://schemas.microsoft.com/office/drawing/2014/main" id="{523B056A-E985-A44E-B84D-313219A9FB81}"/>
              </a:ext>
            </a:extLst>
          </p:cNvPr>
          <p:cNvCxnSpPr>
            <a:stCxn id="5" idx="2"/>
            <a:endCxn id="8" idx="0"/>
          </p:cNvCxnSpPr>
          <p:nvPr/>
        </p:nvCxnSpPr>
        <p:spPr>
          <a:xfrm flipH="1">
            <a:off x="1618177" y="1890741"/>
            <a:ext cx="4117783" cy="459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tt linje 39">
            <a:extLst>
              <a:ext uri="{FF2B5EF4-FFF2-40B4-BE49-F238E27FC236}">
                <a16:creationId xmlns:a16="http://schemas.microsoft.com/office/drawing/2014/main" id="{3D49C2F9-B1F9-CB44-9E36-FF18AF402E62}"/>
              </a:ext>
            </a:extLst>
          </p:cNvPr>
          <p:cNvCxnSpPr>
            <a:stCxn id="8" idx="2"/>
            <a:endCxn id="9" idx="0"/>
          </p:cNvCxnSpPr>
          <p:nvPr/>
        </p:nvCxnSpPr>
        <p:spPr>
          <a:xfrm flipH="1">
            <a:off x="754081" y="2873441"/>
            <a:ext cx="864096" cy="116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tt linje 41">
            <a:extLst>
              <a:ext uri="{FF2B5EF4-FFF2-40B4-BE49-F238E27FC236}">
                <a16:creationId xmlns:a16="http://schemas.microsoft.com/office/drawing/2014/main" id="{77A40735-830B-9C46-B566-7E777E8A5C9F}"/>
              </a:ext>
            </a:extLst>
          </p:cNvPr>
          <p:cNvCxnSpPr>
            <a:stCxn id="8" idx="2"/>
            <a:endCxn id="10" idx="0"/>
          </p:cNvCxnSpPr>
          <p:nvPr/>
        </p:nvCxnSpPr>
        <p:spPr>
          <a:xfrm>
            <a:off x="1618177" y="2873441"/>
            <a:ext cx="798751" cy="116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ett linje 43">
            <a:extLst>
              <a:ext uri="{FF2B5EF4-FFF2-40B4-BE49-F238E27FC236}">
                <a16:creationId xmlns:a16="http://schemas.microsoft.com/office/drawing/2014/main" id="{BEDD4D9C-0CC3-784D-873A-90EF72CA317C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>
            <a:off x="1618177" y="2873441"/>
            <a:ext cx="0" cy="604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kstSylinder 48">
            <a:extLst>
              <a:ext uri="{FF2B5EF4-FFF2-40B4-BE49-F238E27FC236}">
                <a16:creationId xmlns:a16="http://schemas.microsoft.com/office/drawing/2014/main" id="{277740AF-9895-9E4B-95B0-BB400E181E84}"/>
              </a:ext>
            </a:extLst>
          </p:cNvPr>
          <p:cNvSpPr txBox="1"/>
          <p:nvPr/>
        </p:nvSpPr>
        <p:spPr>
          <a:xfrm>
            <a:off x="4935488" y="4170358"/>
            <a:ext cx="172819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/>
              <a:t>D-lisens</a:t>
            </a:r>
          </a:p>
          <a:p>
            <a:pPr algn="ctr"/>
            <a:r>
              <a:rPr lang="nb-NO"/>
              <a:t>[500 FF]</a:t>
            </a:r>
          </a:p>
        </p:txBody>
      </p:sp>
      <p:cxnSp>
        <p:nvCxnSpPr>
          <p:cNvPr id="53" name="Rett linje 52">
            <a:extLst>
              <a:ext uri="{FF2B5EF4-FFF2-40B4-BE49-F238E27FC236}">
                <a16:creationId xmlns:a16="http://schemas.microsoft.com/office/drawing/2014/main" id="{5B61E449-89EE-8C49-B3DD-41FD41031FD4}"/>
              </a:ext>
            </a:extLst>
          </p:cNvPr>
          <p:cNvCxnSpPr>
            <a:stCxn id="15" idx="2"/>
            <a:endCxn id="49" idx="0"/>
          </p:cNvCxnSpPr>
          <p:nvPr/>
        </p:nvCxnSpPr>
        <p:spPr>
          <a:xfrm flipH="1">
            <a:off x="5799584" y="3916930"/>
            <a:ext cx="3032720" cy="253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186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551384" y="1217463"/>
            <a:ext cx="10294200" cy="47318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00000"/>
            </a:pPr>
            <a:endParaRPr lang="x-none" sz="2800" b="0" i="0" u="none" strike="noStrike" cap="none" baseline="0">
              <a:solidFill>
                <a:srgbClr val="0930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0AAD93AE-0A0B-4B4B-BC25-B5C3BDDB5930}"/>
              </a:ext>
            </a:extLst>
          </p:cNvPr>
          <p:cNvSpPr txBox="1">
            <a:spLocks/>
          </p:cNvSpPr>
          <p:nvPr/>
        </p:nvSpPr>
        <p:spPr>
          <a:xfrm>
            <a:off x="2099556" y="186804"/>
            <a:ext cx="7992888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25000"/>
            </a:pPr>
            <a:r>
              <a:rPr lang="nb-NO" sz="4800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Skjermflyving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ACB9A02E-D1FD-C846-A22A-08405D7AAD10}"/>
              </a:ext>
            </a:extLst>
          </p:cNvPr>
          <p:cNvSpPr txBox="1"/>
          <p:nvPr/>
        </p:nvSpPr>
        <p:spPr>
          <a:xfrm>
            <a:off x="948900" y="1217463"/>
            <a:ext cx="10294200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2400" dirty="0">
                <a:solidFill>
                  <a:srgbClr val="083039"/>
                </a:solidFill>
                <a:latin typeface="Calibri"/>
                <a:cs typeface="Calibri"/>
              </a:rPr>
              <a:t>Fly på tvers av run til du ser gruppene før/etter deg – Potensielt veldig farlig å sette kursen rett mot feltet</a:t>
            </a:r>
          </a:p>
          <a:p>
            <a:endParaRPr lang="nb-NO" sz="2400" dirty="0">
              <a:solidFill>
                <a:srgbClr val="083039"/>
              </a:solidFill>
              <a:latin typeface="Calibri"/>
              <a:cs typeface="Calibri"/>
            </a:endParaRPr>
          </a:p>
          <a:p>
            <a:r>
              <a:rPr lang="nb-NO" sz="2400" dirty="0">
                <a:solidFill>
                  <a:srgbClr val="083039"/>
                </a:solidFill>
                <a:latin typeface="Calibri"/>
                <a:cs typeface="Calibri"/>
              </a:rPr>
              <a:t>Fly forutsigbart, ikke skru deg ned</a:t>
            </a:r>
          </a:p>
          <a:p>
            <a:endParaRPr lang="nb-NO" sz="2400" dirty="0">
              <a:solidFill>
                <a:srgbClr val="083039"/>
              </a:solidFill>
              <a:latin typeface="Calibri"/>
              <a:cs typeface="Calibri"/>
            </a:endParaRPr>
          </a:p>
          <a:p>
            <a:r>
              <a:rPr lang="nb-NO" sz="2400" dirty="0">
                <a:solidFill>
                  <a:srgbClr val="083039"/>
                </a:solidFill>
                <a:latin typeface="Calibri"/>
                <a:cs typeface="Calibri"/>
              </a:rPr>
              <a:t>Fortsett med </a:t>
            </a:r>
            <a:r>
              <a:rPr lang="nb-NO" sz="2400" dirty="0" err="1">
                <a:solidFill>
                  <a:srgbClr val="083039"/>
                </a:solidFill>
                <a:latin typeface="Calibri"/>
                <a:cs typeface="Calibri"/>
              </a:rPr>
              <a:t>innflyvingsmønster</a:t>
            </a:r>
            <a:r>
              <a:rPr lang="nb-NO" sz="2400" dirty="0">
                <a:solidFill>
                  <a:srgbClr val="083039"/>
                </a:solidFill>
                <a:latin typeface="Calibri"/>
                <a:cs typeface="Calibri"/>
              </a:rPr>
              <a:t>, </a:t>
            </a:r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gjerne 8-900</a:t>
            </a:r>
            <a:r>
              <a:rPr lang="nb-NO" sz="2400" dirty="0">
                <a:solidFill>
                  <a:srgbClr val="083039"/>
                </a:solidFill>
                <a:latin typeface="Calibri"/>
                <a:cs typeface="Calibri"/>
              </a:rPr>
              <a:t>’ </a:t>
            </a:r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– 5-600</a:t>
            </a:r>
            <a:r>
              <a:rPr lang="nb-NO" sz="2400" dirty="0">
                <a:solidFill>
                  <a:srgbClr val="083039"/>
                </a:solidFill>
                <a:latin typeface="Calibri"/>
                <a:cs typeface="Calibri"/>
              </a:rPr>
              <a:t>’ </a:t>
            </a:r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– 2-300</a:t>
            </a:r>
            <a:r>
              <a:rPr lang="nb-NO" sz="2400" dirty="0">
                <a:solidFill>
                  <a:srgbClr val="083039"/>
                </a:solidFill>
                <a:latin typeface="Calibri"/>
                <a:cs typeface="Calibri"/>
              </a:rPr>
              <a:t>’</a:t>
            </a:r>
          </a:p>
          <a:p>
            <a:endParaRPr lang="nb-NO" sz="2400" dirty="0">
              <a:solidFill>
                <a:srgbClr val="083039"/>
              </a:solidFill>
              <a:latin typeface="Calibri"/>
              <a:cs typeface="Calibri"/>
            </a:endParaRPr>
          </a:p>
          <a:p>
            <a:r>
              <a:rPr lang="nb-NO" sz="2400" dirty="0">
                <a:solidFill>
                  <a:srgbClr val="083039"/>
                </a:solidFill>
                <a:latin typeface="Calibri"/>
                <a:cs typeface="Calibri"/>
              </a:rPr>
              <a:t>Bestem deg tidlig, og husk landingsprioriteringene</a:t>
            </a:r>
          </a:p>
          <a:p>
            <a:endParaRPr lang="nb-NO" sz="2400" dirty="0">
              <a:solidFill>
                <a:srgbClr val="083039"/>
              </a:solidFill>
              <a:latin typeface="Calibri"/>
              <a:cs typeface="Calibri"/>
            </a:endParaRPr>
          </a:p>
          <a:p>
            <a:r>
              <a:rPr lang="nb-NO" sz="2400" dirty="0">
                <a:solidFill>
                  <a:srgbClr val="083039"/>
                </a:solidFill>
                <a:latin typeface="Calibri"/>
                <a:cs typeface="Calibri"/>
              </a:rPr>
              <a:t>	1 – Lande på åpent område</a:t>
            </a:r>
          </a:p>
          <a:p>
            <a:r>
              <a:rPr lang="nb-NO" sz="2400" dirty="0">
                <a:solidFill>
                  <a:srgbClr val="083039"/>
                </a:solidFill>
                <a:latin typeface="Calibri"/>
                <a:cs typeface="Calibri"/>
              </a:rPr>
              <a:t>	2 – Stoppe vertikal bevegelse</a:t>
            </a:r>
          </a:p>
          <a:p>
            <a:r>
              <a:rPr lang="nb-NO" sz="2400" dirty="0">
                <a:solidFill>
                  <a:srgbClr val="083039"/>
                </a:solidFill>
                <a:latin typeface="Calibri"/>
                <a:cs typeface="Calibri"/>
              </a:rPr>
              <a:t>	3 – Lande i riktig retning</a:t>
            </a:r>
          </a:p>
        </p:txBody>
      </p:sp>
    </p:spTree>
    <p:extLst>
      <p:ext uri="{BB962C8B-B14F-4D97-AF65-F5344CB8AC3E}">
        <p14:creationId xmlns:p14="http://schemas.microsoft.com/office/powerpoint/2010/main" val="3258527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1190625" y="666750"/>
            <a:ext cx="10191749" cy="50783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</a:pPr>
            <a:endParaRPr lang="nb-NO" sz="3200" b="0" i="0" u="none" strike="noStrike" cap="none" baseline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</a:pPr>
            <a:endParaRPr lang="nb-NO" sz="32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</a:pPr>
            <a:endParaRPr sz="3200" b="0" i="0" u="none" strike="noStrike" cap="none" baseline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00000"/>
            </a:pPr>
            <a:br>
              <a:rPr lang="x-none" sz="3200" b="0" i="0" u="none" strike="noStrike" cap="none" baseline="0" dirty="0">
                <a:latin typeface="Calibri"/>
                <a:ea typeface="Calibri"/>
                <a:cs typeface="Calibri"/>
              </a:rPr>
            </a:br>
            <a:endParaRPr lang="x-none" sz="3200" b="0" i="0" u="none" strike="noStrike" cap="none" baseline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4B9BFB72-6892-CF48-8E34-7B13021DBC59}"/>
              </a:ext>
            </a:extLst>
          </p:cNvPr>
          <p:cNvSpPr txBox="1">
            <a:spLocks/>
          </p:cNvSpPr>
          <p:nvPr/>
        </p:nvSpPr>
        <p:spPr>
          <a:xfrm>
            <a:off x="1960949" y="217465"/>
            <a:ext cx="8732630" cy="997991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25000"/>
            </a:pPr>
            <a:r>
              <a:rPr lang="nb-NO" sz="4800" dirty="0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Hopping på nye </a:t>
            </a:r>
            <a:r>
              <a:rPr lang="nb-NO" sz="4800" dirty="0" err="1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hoppfelt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B8161A8-CE59-45AF-9421-854F262ED139}"/>
              </a:ext>
            </a:extLst>
          </p:cNvPr>
          <p:cNvSpPr txBox="1"/>
          <p:nvPr/>
        </p:nvSpPr>
        <p:spPr>
          <a:xfrm>
            <a:off x="1250043" y="1621971"/>
            <a:ext cx="8244113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400" dirty="0">
                <a:solidFill>
                  <a:srgbClr val="083039"/>
                </a:solidFill>
                <a:latin typeface="Calibri"/>
              </a:rPr>
              <a:t>Finn </a:t>
            </a:r>
            <a:r>
              <a:rPr lang="en-US" sz="2400" err="1">
                <a:solidFill>
                  <a:srgbClr val="083039"/>
                </a:solidFill>
                <a:latin typeface="Calibri"/>
              </a:rPr>
              <a:t>ut</a:t>
            </a:r>
            <a:r>
              <a:rPr lang="en-US" sz="2400" dirty="0">
                <a:solidFill>
                  <a:srgbClr val="083039"/>
                </a:solidFill>
                <a:latin typeface="Calibri"/>
              </a:rPr>
              <a:t> om </a:t>
            </a:r>
            <a:r>
              <a:rPr lang="en-US" sz="2400" err="1">
                <a:solidFill>
                  <a:srgbClr val="083039"/>
                </a:solidFill>
                <a:latin typeface="Calibri"/>
              </a:rPr>
              <a:t>lokale</a:t>
            </a:r>
            <a:r>
              <a:rPr lang="en-US" sz="2400" dirty="0">
                <a:solidFill>
                  <a:srgbClr val="083039"/>
                </a:solidFill>
                <a:latin typeface="Calibri"/>
              </a:rPr>
              <a:t> </a:t>
            </a:r>
            <a:r>
              <a:rPr lang="en-US" sz="2400" err="1">
                <a:solidFill>
                  <a:srgbClr val="083039"/>
                </a:solidFill>
                <a:latin typeface="Calibri"/>
              </a:rPr>
              <a:t>rutiner</a:t>
            </a:r>
            <a:endParaRPr lang="en-US" sz="2400">
              <a:solidFill>
                <a:srgbClr val="083039"/>
              </a:solidFill>
              <a:latin typeface="Calibri"/>
            </a:endParaRPr>
          </a:p>
          <a:p>
            <a:pPr lvl="7"/>
            <a:endParaRPr lang="en-US" sz="2400" dirty="0">
              <a:solidFill>
                <a:srgbClr val="083039"/>
              </a:solidFill>
              <a:latin typeface="Calibri"/>
            </a:endParaRPr>
          </a:p>
          <a:p>
            <a:pPr lvl="3"/>
            <a:endParaRPr lang="en-US" sz="2400" dirty="0">
              <a:solidFill>
                <a:srgbClr val="083039"/>
              </a:solidFill>
              <a:latin typeface="Calibri"/>
            </a:endParaRPr>
          </a:p>
          <a:p>
            <a:pPr lvl="6"/>
            <a:endParaRPr lang="en-US" sz="2400" dirty="0">
              <a:solidFill>
                <a:srgbClr val="083039"/>
              </a:solidFill>
              <a:latin typeface="Calibri"/>
            </a:endParaRPr>
          </a:p>
          <a:p>
            <a:pPr lvl="6"/>
            <a:endParaRPr lang="en-US" sz="2400" dirty="0">
              <a:solidFill>
                <a:srgbClr val="083039"/>
              </a:solidFill>
              <a:latin typeface="Calibri"/>
            </a:endParaRPr>
          </a:p>
          <a:p>
            <a:pPr lvl="6"/>
            <a:endParaRPr lang="en-US" sz="2400" dirty="0">
              <a:solidFill>
                <a:srgbClr val="083039"/>
              </a:solidFill>
              <a:latin typeface="Calibri"/>
            </a:endParaRPr>
          </a:p>
          <a:p>
            <a:pPr lvl="6"/>
            <a:endParaRPr lang="en-US" sz="2400" dirty="0">
              <a:solidFill>
                <a:srgbClr val="083039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83039"/>
                </a:solidFill>
                <a:latin typeface="Calibri"/>
              </a:rPr>
              <a:t>Se det </a:t>
            </a:r>
            <a:r>
              <a:rPr lang="en-US" sz="2400" err="1">
                <a:solidFill>
                  <a:srgbClr val="083039"/>
                </a:solidFill>
                <a:latin typeface="Calibri"/>
              </a:rPr>
              <a:t>første</a:t>
            </a:r>
            <a:r>
              <a:rPr lang="en-US" sz="2400" dirty="0">
                <a:solidFill>
                  <a:srgbClr val="083039"/>
                </a:solidFill>
                <a:latin typeface="Calibri"/>
              </a:rPr>
              <a:t> </a:t>
            </a:r>
            <a:r>
              <a:rPr lang="en-US" sz="2400" err="1">
                <a:solidFill>
                  <a:srgbClr val="083039"/>
                </a:solidFill>
                <a:latin typeface="Calibri"/>
              </a:rPr>
              <a:t>løftet</a:t>
            </a:r>
            <a:r>
              <a:rPr lang="en-US" sz="2400" dirty="0">
                <a:solidFill>
                  <a:srgbClr val="083039"/>
                </a:solidFill>
                <a:latin typeface="Calibri"/>
              </a:rPr>
              <a:t> </a:t>
            </a:r>
            <a:r>
              <a:rPr lang="en-US" sz="2400" err="1">
                <a:solidFill>
                  <a:srgbClr val="083039"/>
                </a:solidFill>
                <a:latin typeface="Calibri"/>
              </a:rPr>
              <a:t>fra</a:t>
            </a:r>
            <a:r>
              <a:rPr lang="en-US" sz="2400" dirty="0">
                <a:solidFill>
                  <a:srgbClr val="083039"/>
                </a:solidFill>
                <a:latin typeface="Calibri"/>
              </a:rPr>
              <a:t> </a:t>
            </a:r>
            <a:r>
              <a:rPr lang="en-US" sz="2400" err="1">
                <a:solidFill>
                  <a:srgbClr val="083039"/>
                </a:solidFill>
                <a:latin typeface="Calibri"/>
              </a:rPr>
              <a:t>bakken</a:t>
            </a:r>
            <a:endParaRPr lang="en-US" sz="2400">
              <a:solidFill>
                <a:srgbClr val="083039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x-none" sz="2400">
                <a:solidFill>
                  <a:srgbClr val="083039"/>
                </a:solidFill>
                <a:latin typeface="Calibri"/>
                <a:cs typeface="Calibri"/>
              </a:rPr>
              <a:t>Planlegg frittfall og skjermtur - ha oversikt før du går i flyet</a:t>
            </a:r>
            <a:endParaRPr lang="en-US" sz="2400"/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83039"/>
              </a:solidFill>
              <a:latin typeface="Calibri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8128072-6AD7-4CBD-B0CA-F9A4780F0D90}"/>
              </a:ext>
            </a:extLst>
          </p:cNvPr>
          <p:cNvSpPr txBox="1"/>
          <p:nvPr/>
        </p:nvSpPr>
        <p:spPr>
          <a:xfrm>
            <a:off x="2233789" y="2276121"/>
            <a:ext cx="835236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83039"/>
                </a:solidFill>
                <a:latin typeface="Calibri"/>
                <a:ea typeface="Segoe UI"/>
                <a:cs typeface="Segoe UI"/>
              </a:rPr>
              <a:t>Motta </a:t>
            </a:r>
            <a:r>
              <a:rPr lang="en-US" sz="2400" dirty="0" err="1">
                <a:solidFill>
                  <a:srgbClr val="083039"/>
                </a:solidFill>
                <a:latin typeface="Calibri"/>
                <a:ea typeface="Segoe UI"/>
                <a:cs typeface="Segoe UI"/>
              </a:rPr>
              <a:t>hoppfeltbrief</a:t>
            </a:r>
            <a:r>
              <a:rPr lang="en-US" sz="2400" dirty="0">
                <a:solidFill>
                  <a:srgbClr val="083039"/>
                </a:solidFill>
                <a:latin typeface="Calibri"/>
                <a:ea typeface="Segoe UI"/>
                <a:cs typeface="Segoe UI"/>
              </a:rPr>
              <a:t> av </a:t>
            </a:r>
            <a:r>
              <a:rPr lang="en-US" sz="2400" dirty="0" err="1">
                <a:solidFill>
                  <a:srgbClr val="083039"/>
                </a:solidFill>
                <a:latin typeface="Calibri"/>
                <a:ea typeface="Segoe UI"/>
                <a:cs typeface="Segoe UI"/>
              </a:rPr>
              <a:t>lokal</a:t>
            </a:r>
            <a:r>
              <a:rPr lang="en-US" sz="2400" dirty="0">
                <a:solidFill>
                  <a:srgbClr val="083039"/>
                </a:solidFill>
                <a:latin typeface="Calibri"/>
                <a:ea typeface="Segoe UI"/>
                <a:cs typeface="Segoe UI"/>
              </a:rPr>
              <a:t> </a:t>
            </a:r>
            <a:r>
              <a:rPr lang="en-US" sz="2400" dirty="0" err="1">
                <a:solidFill>
                  <a:srgbClr val="083039"/>
                </a:solidFill>
                <a:latin typeface="Calibri"/>
                <a:ea typeface="Segoe UI"/>
                <a:cs typeface="Segoe UI"/>
              </a:rPr>
              <a:t>instruktør</a:t>
            </a:r>
            <a:endParaRPr lang="en-US" sz="2400" dirty="0">
              <a:solidFill>
                <a:srgbClr val="083039"/>
              </a:solidFill>
              <a:latin typeface="Calibri"/>
              <a:ea typeface="Segoe UI"/>
              <a:cs typeface="Segoe UI"/>
            </a:endParaRPr>
          </a:p>
          <a:p>
            <a:r>
              <a:rPr lang="en-US" sz="2400" dirty="0" err="1">
                <a:solidFill>
                  <a:srgbClr val="083039"/>
                </a:solidFill>
                <a:latin typeface="Calibri"/>
                <a:ea typeface="Segoe UI"/>
                <a:cs typeface="Segoe UI"/>
              </a:rPr>
              <a:t>Innflyvingsmønster</a:t>
            </a:r>
            <a:r>
              <a:rPr lang="en-US" sz="2400" dirty="0">
                <a:latin typeface="Calibri"/>
                <a:ea typeface="Segoe UI"/>
                <a:cs typeface="Segoe UI"/>
              </a:rPr>
              <a:t>​</a:t>
            </a:r>
            <a:endParaRPr lang="en-US" dirty="0"/>
          </a:p>
          <a:p>
            <a:pPr rtl="0"/>
            <a:r>
              <a:rPr lang="en-US" sz="2400" dirty="0" err="1">
                <a:solidFill>
                  <a:srgbClr val="083039"/>
                </a:solidFill>
                <a:latin typeface="Calibri"/>
                <a:ea typeface="Segoe UI"/>
                <a:cs typeface="Segoe UI"/>
              </a:rPr>
              <a:t>Utelandingsmuligheter</a:t>
            </a:r>
            <a:r>
              <a:rPr lang="en-US" sz="2400" dirty="0">
                <a:latin typeface="Calibri"/>
                <a:ea typeface="Segoe UI"/>
                <a:cs typeface="Segoe UI"/>
              </a:rPr>
              <a:t>​</a:t>
            </a:r>
          </a:p>
          <a:p>
            <a:r>
              <a:rPr lang="en-US" sz="2400" dirty="0" err="1">
                <a:solidFill>
                  <a:srgbClr val="083039"/>
                </a:solidFill>
                <a:latin typeface="Calibri"/>
                <a:ea typeface="Segoe UI"/>
                <a:cs typeface="Segoe UI"/>
              </a:rPr>
              <a:t>Spesielle</a:t>
            </a:r>
            <a:r>
              <a:rPr lang="en-US" sz="2400" dirty="0">
                <a:solidFill>
                  <a:srgbClr val="083039"/>
                </a:solidFill>
                <a:latin typeface="Calibri"/>
                <a:ea typeface="Segoe UI"/>
                <a:cs typeface="Segoe UI"/>
              </a:rPr>
              <a:t> farer (</a:t>
            </a:r>
            <a:r>
              <a:rPr lang="en-US" sz="2400" dirty="0" err="1">
                <a:solidFill>
                  <a:srgbClr val="083039"/>
                </a:solidFill>
                <a:latin typeface="Calibri"/>
                <a:ea typeface="Segoe UI"/>
                <a:cs typeface="Segoe UI"/>
              </a:rPr>
              <a:t>feks</a:t>
            </a:r>
            <a:r>
              <a:rPr lang="en-US" sz="2400" dirty="0">
                <a:solidFill>
                  <a:srgbClr val="083039"/>
                </a:solidFill>
                <a:latin typeface="Calibri"/>
                <a:ea typeface="Segoe UI"/>
                <a:cs typeface="Segoe UI"/>
              </a:rPr>
              <a:t>. </a:t>
            </a:r>
            <a:r>
              <a:rPr lang="en-US" sz="2400" dirty="0" err="1">
                <a:solidFill>
                  <a:srgbClr val="083039"/>
                </a:solidFill>
                <a:latin typeface="Calibri"/>
                <a:ea typeface="Segoe UI"/>
                <a:cs typeface="Segoe UI"/>
              </a:rPr>
              <a:t>høyspent</a:t>
            </a:r>
            <a:r>
              <a:rPr lang="en-US" sz="2400" dirty="0">
                <a:solidFill>
                  <a:srgbClr val="083039"/>
                </a:solidFill>
                <a:latin typeface="Calibri"/>
                <a:ea typeface="Segoe UI"/>
                <a:cs typeface="Segoe UI"/>
              </a:rPr>
              <a:t>, </a:t>
            </a:r>
            <a:r>
              <a:rPr lang="en-US" sz="2400" dirty="0" err="1">
                <a:solidFill>
                  <a:srgbClr val="083039"/>
                </a:solidFill>
                <a:latin typeface="Calibri"/>
                <a:ea typeface="Segoe UI"/>
                <a:cs typeface="Segoe UI"/>
              </a:rPr>
              <a:t>toglinjer</a:t>
            </a:r>
            <a:r>
              <a:rPr lang="en-US" sz="2400" dirty="0">
                <a:solidFill>
                  <a:srgbClr val="083039"/>
                </a:solidFill>
                <a:latin typeface="Calibri"/>
                <a:ea typeface="Segoe UI"/>
                <a:cs typeface="Segoe UI"/>
              </a:rPr>
              <a:t>, </a:t>
            </a:r>
            <a:r>
              <a:rPr lang="en-US" sz="2400" dirty="0" err="1">
                <a:solidFill>
                  <a:srgbClr val="083039"/>
                </a:solidFill>
                <a:latin typeface="Calibri"/>
                <a:ea typeface="Segoe UI"/>
                <a:cs typeface="Segoe UI"/>
              </a:rPr>
              <a:t>modellfly-områder</a:t>
            </a:r>
            <a:r>
              <a:rPr lang="en-US" sz="2400" dirty="0">
                <a:solidFill>
                  <a:srgbClr val="083039"/>
                </a:solidFill>
                <a:latin typeface="Calibri"/>
                <a:ea typeface="Segoe UI"/>
                <a:cs typeface="Segoe UI"/>
              </a:rPr>
              <a:t> </a:t>
            </a:r>
            <a:r>
              <a:rPr lang="en-US" sz="2400" dirty="0" err="1">
                <a:solidFill>
                  <a:srgbClr val="083039"/>
                </a:solidFill>
                <a:latin typeface="Calibri"/>
                <a:ea typeface="Segoe UI"/>
                <a:cs typeface="Segoe UI"/>
              </a:rPr>
              <a:t>osv</a:t>
            </a:r>
            <a:r>
              <a:rPr lang="en-US" sz="2400" dirty="0">
                <a:solidFill>
                  <a:srgbClr val="083039"/>
                </a:solidFill>
                <a:latin typeface="Calibri"/>
                <a:ea typeface="Segoe UI"/>
                <a:cs typeface="Segoe UI"/>
              </a:rPr>
              <a:t>)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072450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299356" y="1340768"/>
            <a:ext cx="11593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1" fontAlgn="base" latinLnBrk="0" hangingPunct="1">
              <a:buClr>
                <a:srgbClr val="0000FF"/>
              </a:buClr>
              <a:buSzPct val="100000"/>
              <a:tabLst>
                <a:tab pos="449263" algn="l"/>
              </a:tabLst>
            </a:pPr>
            <a:endParaRPr lang="nb-NO" sz="240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9B1AF56C-47EC-0E4D-9F4A-989EE0855D62}"/>
              </a:ext>
            </a:extLst>
          </p:cNvPr>
          <p:cNvSpPr txBox="1">
            <a:spLocks/>
          </p:cNvSpPr>
          <p:nvPr/>
        </p:nvSpPr>
        <p:spPr>
          <a:xfrm>
            <a:off x="2423592" y="190251"/>
            <a:ext cx="5613337" cy="997991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25000"/>
            </a:pPr>
            <a:r>
              <a:rPr lang="nb-NO" sz="4800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Intro Hendelser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28C8C18-292C-A143-AEC6-449744858799}"/>
              </a:ext>
            </a:extLst>
          </p:cNvPr>
          <p:cNvSpPr txBox="1"/>
          <p:nvPr/>
        </p:nvSpPr>
        <p:spPr>
          <a:xfrm>
            <a:off x="299356" y="1341112"/>
            <a:ext cx="11552903" cy="47397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Vi skal nå gå igjennom 7 hendelser fra ORS for å legge til rette for læring.</a:t>
            </a:r>
            <a:endParaRPr lang="nb-NO"/>
          </a:p>
          <a:p>
            <a:endParaRPr lang="nb-NO" sz="2400">
              <a:solidFill>
                <a:srgbClr val="083039"/>
              </a:solidFill>
              <a:latin typeface="Calibri"/>
              <a:cs typeface="Calibri"/>
            </a:endParaRPr>
          </a:p>
          <a:p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Felles for alle hopperne, er at inntil hendelsen var et faktum hadde de ingen anelse om hva som var i ferd med å skje. </a:t>
            </a:r>
          </a:p>
          <a:p>
            <a:endParaRPr lang="nb-NO" sz="2400">
              <a:solidFill>
                <a:srgbClr val="083039"/>
              </a:solidFill>
              <a:latin typeface="Calibri"/>
              <a:cs typeface="Calibri"/>
            </a:endParaRPr>
          </a:p>
          <a:p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Det som virker åpenbart for oss i ettertid, er ikke like enkelt å se midt i en krevende situasjon. </a:t>
            </a:r>
          </a:p>
          <a:p>
            <a:endParaRPr lang="nb-NO" sz="2400">
              <a:solidFill>
                <a:srgbClr val="083039"/>
              </a:solidFill>
              <a:latin typeface="Calibri"/>
              <a:cs typeface="Calibri"/>
            </a:endParaRPr>
          </a:p>
          <a:p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Man bør forsøke å forstå hvorfor valg og handlinger virket fornuftig for de som var i situasjonen.</a:t>
            </a:r>
            <a:endParaRPr lang="nb-NO"/>
          </a:p>
          <a:p>
            <a:endParaRPr lang="nb-NO"/>
          </a:p>
          <a:p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Ha dette i bakhodet når dere diskuter hva dere selv kan gjøre for å unngå lignende hendelser.</a:t>
            </a:r>
          </a:p>
        </p:txBody>
      </p:sp>
    </p:spTree>
    <p:extLst>
      <p:ext uri="{BB962C8B-B14F-4D97-AF65-F5344CB8AC3E}">
        <p14:creationId xmlns:p14="http://schemas.microsoft.com/office/powerpoint/2010/main" val="4286984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299356" y="1340768"/>
            <a:ext cx="11593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1" fontAlgn="base" latinLnBrk="0" hangingPunct="1">
              <a:buClr>
                <a:srgbClr val="0000FF"/>
              </a:buClr>
              <a:buSzPct val="100000"/>
              <a:tabLst>
                <a:tab pos="449263" algn="l"/>
              </a:tabLst>
            </a:pPr>
            <a:r>
              <a:rPr lang="nb-NO" sz="2400" b="1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Stress / glemt å skru på </a:t>
            </a:r>
            <a:r>
              <a:rPr lang="nb-NO" sz="2400" b="1" dirty="0" err="1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nødåpner</a:t>
            </a:r>
            <a:endParaRPr lang="nb-NO" sz="2400" b="1" dirty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9B1AF56C-47EC-0E4D-9F4A-989EE0855D62}"/>
              </a:ext>
            </a:extLst>
          </p:cNvPr>
          <p:cNvSpPr txBox="1">
            <a:spLocks/>
          </p:cNvSpPr>
          <p:nvPr/>
        </p:nvSpPr>
        <p:spPr>
          <a:xfrm>
            <a:off x="2423592" y="190251"/>
            <a:ext cx="5040559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25000"/>
            </a:pPr>
            <a:r>
              <a:rPr lang="nb-NO" sz="4800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Hendelser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28C8C18-292C-A143-AEC6-449744858799}"/>
              </a:ext>
            </a:extLst>
          </p:cNvPr>
          <p:cNvSpPr txBox="1"/>
          <p:nvPr/>
        </p:nvSpPr>
        <p:spPr>
          <a:xfrm>
            <a:off x="299356" y="2060848"/>
            <a:ext cx="7543454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2400" dirty="0">
                <a:solidFill>
                  <a:srgbClr val="083039"/>
                </a:solidFill>
                <a:latin typeface="Calibri"/>
                <a:cs typeface="Calibri"/>
              </a:rPr>
              <a:t>Hopperen er på en kort </a:t>
            </a:r>
            <a:r>
              <a:rPr lang="nb-NO" sz="2400" err="1">
                <a:solidFill>
                  <a:srgbClr val="083039"/>
                </a:solidFill>
                <a:latin typeface="Calibri"/>
                <a:cs typeface="Calibri"/>
              </a:rPr>
              <a:t>call</a:t>
            </a:r>
            <a:r>
              <a:rPr lang="nb-NO" sz="2400" dirty="0">
                <a:solidFill>
                  <a:srgbClr val="083039"/>
                </a:solidFill>
                <a:latin typeface="Calibri"/>
                <a:cs typeface="Calibri"/>
              </a:rPr>
              <a:t> tidlig på morgenen og haster til flyet. Ved ombordstigning kommer hopper på at </a:t>
            </a:r>
            <a:r>
              <a:rPr lang="nb-NO" sz="2400" err="1">
                <a:solidFill>
                  <a:srgbClr val="083039"/>
                </a:solidFill>
                <a:latin typeface="Calibri"/>
                <a:cs typeface="Calibri"/>
              </a:rPr>
              <a:t>nødåpner</a:t>
            </a:r>
            <a:r>
              <a:rPr lang="nb-NO" sz="2400" dirty="0">
                <a:solidFill>
                  <a:srgbClr val="083039"/>
                </a:solidFill>
                <a:latin typeface="Calibri"/>
                <a:cs typeface="Calibri"/>
              </a:rPr>
              <a:t> </a:t>
            </a:r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ikke er slått på for dagen</a:t>
            </a:r>
          </a:p>
          <a:p>
            <a:endParaRPr lang="nb-NO" sz="2400">
              <a:solidFill>
                <a:srgbClr val="083039"/>
              </a:solidFill>
              <a:latin typeface="Calibri"/>
              <a:cs typeface="Calibri"/>
            </a:endParaRPr>
          </a:p>
          <a:p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Hopper melder selv fra om episoden til HL</a:t>
            </a:r>
          </a:p>
          <a:p>
            <a:endParaRPr lang="nb-NO" sz="2400">
              <a:solidFill>
                <a:srgbClr val="083039"/>
              </a:solidFill>
              <a:latin typeface="Calibri"/>
              <a:cs typeface="Calibri"/>
            </a:endParaRPr>
          </a:p>
          <a:p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580 hopp, 5 år i sporten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F903B8FC-B7B2-4398-898D-AFC73761239F}"/>
              </a:ext>
            </a:extLst>
          </p:cNvPr>
          <p:cNvSpPr txBox="1"/>
          <p:nvPr/>
        </p:nvSpPr>
        <p:spPr>
          <a:xfrm>
            <a:off x="333829" y="5504542"/>
            <a:ext cx="689791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2400" i="1" dirty="0">
                <a:latin typeface="Calibri"/>
              </a:rPr>
              <a:t>Kunnskaper, ferdigheter eller holdninger?</a:t>
            </a:r>
          </a:p>
        </p:txBody>
      </p:sp>
    </p:spTree>
    <p:extLst>
      <p:ext uri="{BB962C8B-B14F-4D97-AF65-F5344CB8AC3E}">
        <p14:creationId xmlns:p14="http://schemas.microsoft.com/office/powerpoint/2010/main" val="2548792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299356" y="1340768"/>
            <a:ext cx="11593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1" fontAlgn="base" latinLnBrk="0" hangingPunct="1">
              <a:buClr>
                <a:srgbClr val="0000FF"/>
              </a:buClr>
              <a:buSzPct val="100000"/>
              <a:tabLst>
                <a:tab pos="449263" algn="l"/>
              </a:tabLst>
            </a:pPr>
            <a:r>
              <a:rPr lang="nb-NO" sz="2400" b="1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Innstilling av </a:t>
            </a:r>
            <a:r>
              <a:rPr lang="nb-NO" sz="2400" b="1" dirty="0" err="1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nødåpner</a:t>
            </a:r>
            <a:endParaRPr lang="nb-NO" sz="2400" b="1" dirty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9B1AF56C-47EC-0E4D-9F4A-989EE0855D62}"/>
              </a:ext>
            </a:extLst>
          </p:cNvPr>
          <p:cNvSpPr txBox="1">
            <a:spLocks/>
          </p:cNvSpPr>
          <p:nvPr/>
        </p:nvSpPr>
        <p:spPr>
          <a:xfrm>
            <a:off x="2423592" y="190251"/>
            <a:ext cx="5040559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25000"/>
            </a:pPr>
            <a:r>
              <a:rPr lang="nb-NO" sz="4800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Hendelser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28C8C18-292C-A143-AEC6-449744858799}"/>
              </a:ext>
            </a:extLst>
          </p:cNvPr>
          <p:cNvSpPr txBox="1"/>
          <p:nvPr/>
        </p:nvSpPr>
        <p:spPr>
          <a:xfrm>
            <a:off x="299356" y="1942919"/>
            <a:ext cx="7543454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2400" dirty="0">
                <a:solidFill>
                  <a:srgbClr val="083039"/>
                </a:solidFill>
                <a:latin typeface="Calibri"/>
                <a:cs typeface="Calibri"/>
              </a:rPr>
              <a:t>1 måned etter et innhopp der Vigil (</a:t>
            </a:r>
            <a:r>
              <a:rPr lang="nb-NO" sz="2400" err="1">
                <a:solidFill>
                  <a:srgbClr val="083039"/>
                </a:solidFill>
                <a:latin typeface="Calibri"/>
                <a:cs typeface="Calibri"/>
              </a:rPr>
              <a:t>nødåpner</a:t>
            </a:r>
            <a:r>
              <a:rPr lang="nb-NO" sz="2400" dirty="0">
                <a:solidFill>
                  <a:srgbClr val="083039"/>
                </a:solidFill>
                <a:latin typeface="Calibri"/>
                <a:cs typeface="Calibri"/>
              </a:rPr>
              <a:t>) har vært </a:t>
            </a:r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stilt opp 3750 fot, er hopperen tilbake på sitt hjemme-felt.</a:t>
            </a:r>
          </a:p>
          <a:p>
            <a:endParaRPr lang="nb-NO" sz="2400">
              <a:solidFill>
                <a:srgbClr val="083039"/>
              </a:solidFill>
              <a:latin typeface="Calibri"/>
              <a:cs typeface="Calibri"/>
            </a:endParaRPr>
          </a:p>
          <a:p>
            <a:r>
              <a:rPr lang="nb-NO" sz="2400" dirty="0">
                <a:solidFill>
                  <a:srgbClr val="083039"/>
                </a:solidFill>
                <a:latin typeface="Calibri"/>
                <a:cs typeface="Calibri"/>
              </a:rPr>
              <a:t>Hopperen gjennomfører et vanlig hopp med trekk i god høyde. </a:t>
            </a:r>
            <a:r>
              <a:rPr lang="nb-NO" sz="2400" dirty="0" err="1">
                <a:solidFill>
                  <a:srgbClr val="083039"/>
                </a:solidFill>
                <a:latin typeface="Calibri"/>
                <a:cs typeface="Calibri"/>
              </a:rPr>
              <a:t>Nødåpneren</a:t>
            </a:r>
            <a:r>
              <a:rPr lang="nb-NO" sz="2400" dirty="0">
                <a:solidFill>
                  <a:srgbClr val="083039"/>
                </a:solidFill>
                <a:latin typeface="Calibri"/>
                <a:cs typeface="Calibri"/>
              </a:rPr>
              <a:t> aktiverer samtidig som hovedskjermen </a:t>
            </a:r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trekkes og hopperen får 2 skjermer ute.</a:t>
            </a:r>
          </a:p>
          <a:p>
            <a:endParaRPr lang="nb-NO" sz="2400">
              <a:solidFill>
                <a:srgbClr val="083039"/>
              </a:solidFill>
              <a:latin typeface="Calibri"/>
              <a:cs typeface="Calibri"/>
            </a:endParaRPr>
          </a:p>
          <a:p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Hopperen lander under 2 skjermer.</a:t>
            </a:r>
          </a:p>
          <a:p>
            <a:endParaRPr lang="nb-NO" sz="2400">
              <a:solidFill>
                <a:srgbClr val="083039"/>
              </a:solidFill>
              <a:latin typeface="Calibri"/>
              <a:cs typeface="Calibri"/>
            </a:endParaRPr>
          </a:p>
          <a:p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530 hopp, 3 år i sporten</a:t>
            </a:r>
          </a:p>
          <a:p>
            <a:endParaRPr lang="nb-NO" sz="2400">
              <a:solidFill>
                <a:srgbClr val="083039"/>
              </a:solidFill>
              <a:latin typeface="Calibri"/>
              <a:cs typeface="Calibri"/>
            </a:endParaRPr>
          </a:p>
          <a:p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FU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31149CD-EE72-354E-B139-DFC9F3E21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424" y="968064"/>
            <a:ext cx="2895228" cy="251127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7AAE01C-206D-BF4F-A874-C627879F4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424" y="3492791"/>
            <a:ext cx="4098032" cy="2383689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0372EA20-1987-4CE4-9A4C-F51165B26CE6}"/>
              </a:ext>
            </a:extLst>
          </p:cNvPr>
          <p:cNvSpPr txBox="1"/>
          <p:nvPr/>
        </p:nvSpPr>
        <p:spPr>
          <a:xfrm>
            <a:off x="206829" y="5622471"/>
            <a:ext cx="689791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2400" i="1" dirty="0">
                <a:latin typeface="Calibri"/>
              </a:rPr>
              <a:t>Kunnskaper, ferdigheter eller holdninger?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299356" y="1340768"/>
            <a:ext cx="11593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1" fontAlgn="base" latinLnBrk="0" hangingPunct="1">
              <a:buClr>
                <a:srgbClr val="0000FF"/>
              </a:buClr>
              <a:buSzPct val="100000"/>
              <a:tabLst>
                <a:tab pos="449263" algn="l"/>
              </a:tabLst>
            </a:pPr>
            <a:r>
              <a:rPr lang="nb-NO" sz="2400" b="1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Slapp BOC og utilsiktet skjermåpning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9B1AF56C-47EC-0E4D-9F4A-989EE0855D62}"/>
              </a:ext>
            </a:extLst>
          </p:cNvPr>
          <p:cNvSpPr txBox="1">
            <a:spLocks/>
          </p:cNvSpPr>
          <p:nvPr/>
        </p:nvSpPr>
        <p:spPr>
          <a:xfrm>
            <a:off x="2423592" y="190251"/>
            <a:ext cx="5040559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25000"/>
            </a:pPr>
            <a:r>
              <a:rPr lang="nb-NO" sz="4800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Hendelser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7B71CC4-182F-394C-A988-75962AB10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409" y="1284535"/>
            <a:ext cx="3198980" cy="239923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CFCE9AE-CD7B-914E-9345-A818E60D3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9257" y="3740003"/>
            <a:ext cx="2927796" cy="2261147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305696AF-3568-7346-AA20-6AD85B0C78F0}"/>
              </a:ext>
            </a:extLst>
          </p:cNvPr>
          <p:cNvSpPr txBox="1"/>
          <p:nvPr/>
        </p:nvSpPr>
        <p:spPr>
          <a:xfrm>
            <a:off x="299356" y="1975022"/>
            <a:ext cx="8244916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Hopperen vet på forhånd at BOC er løs og at pilotskjermen holdes dårlig på plass. </a:t>
            </a:r>
          </a:p>
          <a:p>
            <a:endParaRPr lang="nb-NO" sz="2400">
              <a:solidFill>
                <a:srgbClr val="083039"/>
              </a:solidFill>
              <a:latin typeface="Calibri"/>
              <a:cs typeface="Calibri"/>
            </a:endParaRPr>
          </a:p>
          <a:p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Hopperen utfører et solo FF hopp, gjør en baklengs salto og får en utilsiktet skjermåpning. I åpningen river liner og </a:t>
            </a:r>
            <a:r>
              <a:rPr lang="nb-NO" sz="2400" err="1">
                <a:solidFill>
                  <a:srgbClr val="083039"/>
                </a:solidFill>
                <a:latin typeface="Calibri"/>
                <a:cs typeface="Calibri"/>
              </a:rPr>
              <a:t>risere</a:t>
            </a:r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 reservecontaineren delvis av riggen.</a:t>
            </a:r>
          </a:p>
          <a:p>
            <a:endParaRPr lang="nb-NO" sz="2400">
              <a:solidFill>
                <a:srgbClr val="083039"/>
              </a:solidFill>
              <a:latin typeface="Calibri"/>
              <a:cs typeface="Calibri"/>
            </a:endParaRPr>
          </a:p>
          <a:p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Hopperen får vondt i nakken og riggen må kasseres.</a:t>
            </a:r>
          </a:p>
          <a:p>
            <a:endParaRPr lang="nb-NO" sz="2400">
              <a:solidFill>
                <a:srgbClr val="083039"/>
              </a:solidFill>
              <a:latin typeface="Calibri"/>
              <a:cs typeface="Calibri"/>
            </a:endParaRPr>
          </a:p>
          <a:p>
            <a:r>
              <a:rPr lang="nb-NO" sz="2400">
                <a:solidFill>
                  <a:srgbClr val="083039"/>
                </a:solidFill>
                <a:latin typeface="Calibri"/>
                <a:cs typeface="Calibri"/>
              </a:rPr>
              <a:t>590 hopp, 10 år i sporten 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298FDE74-FEEE-4123-AA69-879690E73707}"/>
              </a:ext>
            </a:extLst>
          </p:cNvPr>
          <p:cNvSpPr txBox="1"/>
          <p:nvPr/>
        </p:nvSpPr>
        <p:spPr>
          <a:xfrm>
            <a:off x="224972" y="5649685"/>
            <a:ext cx="689791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2400" i="1" dirty="0">
                <a:latin typeface="Calibri"/>
              </a:rPr>
              <a:t>Kunnskaper, ferdigheter eller holdninger?</a:t>
            </a:r>
          </a:p>
        </p:txBody>
      </p:sp>
    </p:spTree>
    <p:extLst>
      <p:ext uri="{BB962C8B-B14F-4D97-AF65-F5344CB8AC3E}">
        <p14:creationId xmlns:p14="http://schemas.microsoft.com/office/powerpoint/2010/main" val="923962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263352" y="1331477"/>
            <a:ext cx="547260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1" fontAlgn="base" latinLnBrk="0" hangingPunct="1">
              <a:buClr>
                <a:srgbClr val="0000FF"/>
              </a:buClr>
              <a:buSzPct val="100000"/>
              <a:tabLst>
                <a:tab pos="449263" algn="l"/>
              </a:tabLst>
            </a:pPr>
            <a:r>
              <a:rPr lang="nb-NO" sz="2400" b="1" dirty="0" err="1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Innflyving</a:t>
            </a:r>
            <a:r>
              <a:rPr lang="nb-NO" sz="2400" b="1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nb-NO" sz="2400" b="1" dirty="0" err="1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høydebevisthet</a:t>
            </a:r>
            <a:r>
              <a:rPr lang="nb-NO" sz="2400" b="1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nb-NO" sz="2400" b="1" dirty="0" err="1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avbryting</a:t>
            </a:r>
            <a:r>
              <a:rPr lang="nb-NO" sz="2400" b="1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 av lav sving / flare</a:t>
            </a:r>
          </a:p>
          <a:p>
            <a:pPr defTabSz="914400" eaLnBrk="1" fontAlgn="base" latinLnBrk="0" hangingPunct="1">
              <a:buClr>
                <a:srgbClr val="0000FF"/>
              </a:buClr>
              <a:buSzPct val="100000"/>
              <a:tabLst>
                <a:tab pos="449263" algn="l"/>
              </a:tabLst>
            </a:pPr>
            <a:endParaRPr lang="nb-NO" sz="2400" b="1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914400" eaLnBrk="1" fontAlgn="base" latinLnBrk="0" hangingPunct="1">
              <a:buClr>
                <a:srgbClr val="0000FF"/>
              </a:buClr>
              <a:buSzPct val="100000"/>
              <a:tabLst>
                <a:tab pos="449263" algn="l"/>
              </a:tabLst>
            </a:pPr>
            <a:r>
              <a:rPr lang="nb-NO" sz="2400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Under et innhopp kommer hopperen for lavt inn i </a:t>
            </a:r>
            <a:r>
              <a:rPr lang="nb-NO" sz="2400" dirty="0" err="1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innflyvingsmønsteret</a:t>
            </a:r>
            <a:r>
              <a:rPr lang="nb-NO" sz="2400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. Hopperen svinger 90 grader inn for landing i </a:t>
            </a:r>
            <a:r>
              <a:rPr lang="nb-NO" sz="2400" dirty="0" err="1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ca</a:t>
            </a:r>
            <a:r>
              <a:rPr lang="nb-NO" sz="2400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 60 fots høyde. Hopperen treffer vannet nesten horisontalt med kroppen.</a:t>
            </a:r>
            <a:endParaRPr lang="nb-NO" sz="2400" dirty="0">
              <a:solidFill>
                <a:srgbClr val="083039"/>
              </a:solidFill>
              <a:latin typeface="Calibri"/>
              <a:ea typeface="Calibri"/>
              <a:cs typeface="Calibri"/>
            </a:endParaRPr>
          </a:p>
          <a:p>
            <a:pPr defTabSz="914400" eaLnBrk="1" fontAlgn="base" latinLnBrk="0" hangingPunct="1">
              <a:buClr>
                <a:srgbClr val="0000FF"/>
              </a:buClr>
              <a:buSzPct val="100000"/>
              <a:tabLst>
                <a:tab pos="449263" algn="l"/>
              </a:tabLst>
            </a:pPr>
            <a:endParaRPr lang="nb-NO" sz="240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914400" eaLnBrk="1" fontAlgn="base" latinLnBrk="0" hangingPunct="1">
              <a:buClr>
                <a:srgbClr val="0000FF"/>
              </a:buClr>
              <a:buSzPct val="100000"/>
              <a:tabLst>
                <a:tab pos="449263" algn="l"/>
              </a:tabLst>
            </a:pPr>
            <a:r>
              <a:rPr lang="nb-NO" sz="2400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Hopperen brakk to ribbein og ble hentet av ambulanse.</a:t>
            </a:r>
            <a:endParaRPr lang="nb-NO" sz="2400" dirty="0">
              <a:solidFill>
                <a:srgbClr val="083039"/>
              </a:solidFill>
              <a:latin typeface="Calibri"/>
              <a:ea typeface="Calibri"/>
              <a:cs typeface="Calibri"/>
            </a:endParaRPr>
          </a:p>
          <a:p>
            <a:pPr defTabSz="914400" eaLnBrk="1" fontAlgn="base" latinLnBrk="0" hangingPunct="1">
              <a:buClr>
                <a:srgbClr val="0000FF"/>
              </a:buClr>
              <a:buSzPct val="100000"/>
              <a:tabLst>
                <a:tab pos="449263" algn="l"/>
              </a:tabLst>
            </a:pPr>
            <a:endParaRPr lang="nb-NO" sz="240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914400" eaLnBrk="1" fontAlgn="base" latinLnBrk="0" hangingPunct="1">
              <a:buClr>
                <a:srgbClr val="0000FF"/>
              </a:buClr>
              <a:buSzPct val="100000"/>
              <a:tabLst>
                <a:tab pos="449263" algn="l"/>
              </a:tabLst>
            </a:pPr>
            <a:endParaRPr lang="nb-NO" sz="240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9B1AF56C-47EC-0E4D-9F4A-989EE0855D62}"/>
              </a:ext>
            </a:extLst>
          </p:cNvPr>
          <p:cNvSpPr txBox="1">
            <a:spLocks/>
          </p:cNvSpPr>
          <p:nvPr/>
        </p:nvSpPr>
        <p:spPr>
          <a:xfrm>
            <a:off x="2423592" y="190251"/>
            <a:ext cx="5040559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25000"/>
            </a:pPr>
            <a:r>
              <a:rPr lang="nb-NO" sz="4800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Hendelser</a:t>
            </a:r>
          </a:p>
        </p:txBody>
      </p:sp>
      <p:pic>
        <p:nvPicPr>
          <p:cNvPr id="3" name="Media på Internett 2" descr="F/NLF Hendelse A-kurs">
            <a:hlinkClick r:id="" action="ppaction://media"/>
            <a:extLst>
              <a:ext uri="{FF2B5EF4-FFF2-40B4-BE49-F238E27FC236}">
                <a16:creationId xmlns:a16="http://schemas.microsoft.com/office/drawing/2014/main" id="{4FA5A09E-8418-0649-8E5B-972FC181218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6000" y="1714500"/>
            <a:ext cx="6096000" cy="34290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62C2C171-E581-4BC3-BAF4-E99E19830F6E}"/>
              </a:ext>
            </a:extLst>
          </p:cNvPr>
          <p:cNvSpPr txBox="1"/>
          <p:nvPr/>
        </p:nvSpPr>
        <p:spPr>
          <a:xfrm>
            <a:off x="6094718" y="5249476"/>
            <a:ext cx="525094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/>
              <a:t>Video – trykk på </a:t>
            </a:r>
            <a:r>
              <a:rPr lang="nb-NO" dirty="0" err="1"/>
              <a:t>YouTube</a:t>
            </a:r>
            <a:r>
              <a:rPr lang="nb-NO" dirty="0"/>
              <a:t> i vinduet for å se i fullskjerm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3175017-17D0-45AC-A1E9-FE64811BF594}"/>
              </a:ext>
            </a:extLst>
          </p:cNvPr>
          <p:cNvSpPr txBox="1"/>
          <p:nvPr/>
        </p:nvSpPr>
        <p:spPr>
          <a:xfrm>
            <a:off x="310016" y="5564073"/>
            <a:ext cx="689791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2400" i="1" dirty="0">
                <a:latin typeface="Calibri"/>
              </a:rPr>
              <a:t>Kunnskaper, ferdigheter eller holdninger?</a:t>
            </a:r>
          </a:p>
        </p:txBody>
      </p:sp>
    </p:spTree>
    <p:extLst>
      <p:ext uri="{BB962C8B-B14F-4D97-AF65-F5344CB8AC3E}">
        <p14:creationId xmlns:p14="http://schemas.microsoft.com/office/powerpoint/2010/main" val="388206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9B1AF56C-47EC-0E4D-9F4A-989EE0855D62}"/>
              </a:ext>
            </a:extLst>
          </p:cNvPr>
          <p:cNvSpPr txBox="1">
            <a:spLocks/>
          </p:cNvSpPr>
          <p:nvPr/>
        </p:nvSpPr>
        <p:spPr>
          <a:xfrm>
            <a:off x="2423592" y="190251"/>
            <a:ext cx="5040559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25000"/>
            </a:pPr>
            <a:r>
              <a:rPr lang="nb-NO" sz="4800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Hendelser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D36127A-D228-3E4D-8ED4-29C140163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356" y="1340768"/>
            <a:ext cx="11593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1" fontAlgn="base" latinLnBrk="0" hangingPunct="1">
              <a:buClr>
                <a:srgbClr val="0000FF"/>
              </a:buClr>
              <a:buSzPct val="100000"/>
              <a:tabLst>
                <a:tab pos="449263" algn="l"/>
              </a:tabLst>
            </a:pPr>
            <a:r>
              <a:rPr lang="nb-NO" sz="2400" b="1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Trekkhøyde + regelverk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D242F068-1259-D440-A6F5-9B7A072274F3}"/>
              </a:ext>
            </a:extLst>
          </p:cNvPr>
          <p:cNvSpPr txBox="1"/>
          <p:nvPr/>
        </p:nvSpPr>
        <p:spPr>
          <a:xfrm>
            <a:off x="314973" y="1802433"/>
            <a:ext cx="106859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/>
              <a:t>Under en FS-utsjekk er hopperen ikke høydebevisst og trekker hovedskjerm i 2300 fot. I samtale med vedkommende etter hoppet viser hopperen liten forståelse for alvoret i situasjonen og argumenterer for at dette er en ok handling. </a:t>
            </a:r>
          </a:p>
          <a:p>
            <a:endParaRPr lang="nb-NO" sz="2400"/>
          </a:p>
          <a:p>
            <a:r>
              <a:rPr lang="nb-NO" sz="2400"/>
              <a:t>Tidligere i uken har hopperen forsøkt å unnlate påbudt bruk av flytevest og egnet bekledning</a:t>
            </a:r>
          </a:p>
          <a:p>
            <a:endParaRPr lang="nb-NO" sz="2400"/>
          </a:p>
          <a:p>
            <a:r>
              <a:rPr lang="nb-NO" sz="2400"/>
              <a:t>50 hopp, 3 år i sporten</a:t>
            </a:r>
          </a:p>
          <a:p>
            <a:endParaRPr lang="nb-NO" sz="2400"/>
          </a:p>
          <a:p>
            <a:r>
              <a:rPr lang="nb-NO" sz="2400"/>
              <a:t>FU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3B7724C1-5A14-4256-9FA8-C48F0CB87A52}"/>
              </a:ext>
            </a:extLst>
          </p:cNvPr>
          <p:cNvSpPr txBox="1"/>
          <p:nvPr/>
        </p:nvSpPr>
        <p:spPr>
          <a:xfrm>
            <a:off x="6711043" y="5577113"/>
            <a:ext cx="689791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2400" i="1" dirty="0">
                <a:latin typeface="Calibri"/>
              </a:rPr>
              <a:t>Kunnskaper, ferdigheter eller holdninger?</a:t>
            </a:r>
          </a:p>
        </p:txBody>
      </p:sp>
    </p:spTree>
    <p:extLst>
      <p:ext uri="{BB962C8B-B14F-4D97-AF65-F5344CB8AC3E}">
        <p14:creationId xmlns:p14="http://schemas.microsoft.com/office/powerpoint/2010/main" val="1820924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143672" y="689247"/>
            <a:ext cx="5040559" cy="997991"/>
          </a:xfrm>
        </p:spPr>
        <p:txBody>
          <a:bodyPr/>
          <a:lstStyle/>
          <a:p>
            <a:pPr algn="ctr">
              <a:lnSpc>
                <a:spcPct val="100000"/>
              </a:lnSpc>
              <a:buSzPct val="25000"/>
            </a:pPr>
            <a:r>
              <a:rPr lang="nb-NO" sz="4800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Innhold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703512" y="1844824"/>
            <a:ext cx="6985385" cy="411611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SzPct val="100000"/>
              <a:buNone/>
            </a:pPr>
            <a:r>
              <a:rPr lang="nb-NO" sz="280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Krav, plikter og rettigheter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SzPct val="100000"/>
              <a:buNone/>
            </a:pPr>
            <a:r>
              <a:rPr lang="nb-NO" sz="280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Sikkerhet</a:t>
            </a:r>
            <a:endParaRPr lang="nb-NO" sz="2800">
              <a:solidFill>
                <a:srgbClr val="083039"/>
              </a:solidFill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SzPct val="100000"/>
              <a:buNone/>
            </a:pPr>
            <a:r>
              <a:rPr lang="nb-NO" sz="280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Organisasjon</a:t>
            </a:r>
            <a:endParaRPr lang="nb-NO" sz="2800">
              <a:solidFill>
                <a:srgbClr val="083039"/>
              </a:solidFill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SzPct val="100000"/>
              <a:buNone/>
            </a:pPr>
            <a:r>
              <a:rPr lang="nb-NO" sz="280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Utstyr m/demonstrasjon </a:t>
            </a:r>
            <a:endParaRPr lang="nb-NO" sz="2800">
              <a:solidFill>
                <a:srgbClr val="083039"/>
              </a:solidFill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SzPct val="100000"/>
              <a:buNone/>
            </a:pPr>
            <a:r>
              <a:rPr lang="nb-NO" sz="280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Veien videre</a:t>
            </a:r>
            <a:endParaRPr lang="nb-NO" sz="2800">
              <a:solidFill>
                <a:srgbClr val="083039"/>
              </a:solidFill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SzPct val="100000"/>
              <a:buNone/>
            </a:pPr>
            <a:r>
              <a:rPr lang="nb-NO" sz="280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Skjermflyving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SzPct val="100000"/>
              <a:buNone/>
            </a:pPr>
            <a:r>
              <a:rPr lang="nb-NO" sz="280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Hendelser og diskusjon</a:t>
            </a:r>
            <a:endParaRPr lang="nb-NO" sz="2800">
              <a:solidFill>
                <a:srgbClr val="083039"/>
              </a:solidFill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SzPct val="100000"/>
              <a:buNone/>
            </a:pPr>
            <a:endParaRPr lang="nb-NO" sz="280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45E12F98-3EBD-4746-BEA1-752B0FC0A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1081006"/>
            <a:ext cx="1044116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1" fontAlgn="base" latinLnBrk="0" hangingPunct="1">
              <a:buClr>
                <a:srgbClr val="0000FF"/>
              </a:buClr>
              <a:buSzPct val="100000"/>
              <a:tabLst>
                <a:tab pos="449263" algn="l"/>
              </a:tabLst>
            </a:pPr>
            <a:r>
              <a:rPr lang="nb-NO" sz="2800" b="1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Høydebevissthet</a:t>
            </a:r>
          </a:p>
          <a:p>
            <a:pPr lvl="0" defTabSz="914400" eaLnBrk="1" fontAlgn="base" latinLnBrk="0" hangingPunct="1">
              <a:buClr>
                <a:srgbClr val="0000FF"/>
              </a:buClr>
              <a:buSzPct val="100000"/>
              <a:tabLst>
                <a:tab pos="449263" algn="l"/>
              </a:tabLst>
            </a:pPr>
            <a:endParaRPr lang="nb-NO" sz="2000" dirty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fontAlgn="base">
              <a:buClr>
                <a:srgbClr val="0000FF"/>
              </a:buClr>
              <a:buSzPct val="100000"/>
              <a:tabLst>
                <a:tab pos="449263" algn="l"/>
              </a:tabLst>
            </a:pPr>
            <a:r>
              <a:rPr lang="nb-NO" sz="2400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3 hoppere i </a:t>
            </a:r>
            <a:r>
              <a:rPr lang="nb-NO" sz="2400" dirty="0" err="1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tracking</a:t>
            </a:r>
            <a:r>
              <a:rPr lang="nb-NO" sz="2400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-gruppe. Den ene benytter lånt hjelm uten dytter. Hopper 1 separerer og trekker i riktig høyde. Hopper 2 og 3 fortsetter </a:t>
            </a:r>
            <a:r>
              <a:rPr lang="nb-NO" sz="2400" dirty="0" err="1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frittfallet</a:t>
            </a:r>
            <a:r>
              <a:rPr lang="nb-NO" sz="2400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. Hopperen med dytter hører den ikke på grunn av høy hastighet. Ingen av de 2 hopperne følger med på høyden. Begge trekker hovedskjerm altfor lavt. Begge hoppere får to skjermer ute. Hos den ene vikler reserven seg inn i hovedskjerm og den andre hopperen får </a:t>
            </a:r>
            <a:r>
              <a:rPr lang="nb-NO" sz="2400" dirty="0" err="1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downplane</a:t>
            </a:r>
            <a:r>
              <a:rPr lang="nb-NO" sz="2400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 like over bakken. Begge reddes av trær, med kun mindre skader.</a:t>
            </a:r>
            <a:endParaRPr lang="nb-NO" sz="2400" dirty="0">
              <a:solidFill>
                <a:srgbClr val="083039"/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rgbClr val="0000FF"/>
              </a:buClr>
              <a:buSzPct val="100000"/>
              <a:tabLst>
                <a:tab pos="449263" algn="l"/>
              </a:tabLst>
            </a:pPr>
            <a:endParaRPr lang="nb-NO" sz="2400" dirty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fontAlgn="base">
              <a:buClr>
                <a:srgbClr val="0000FF"/>
              </a:buClr>
              <a:buSzPct val="100000"/>
              <a:tabLst>
                <a:tab pos="449263" algn="l"/>
              </a:tabLst>
            </a:pPr>
            <a:r>
              <a:rPr lang="nb-NO" sz="2400" dirty="0" err="1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Cypress</a:t>
            </a:r>
            <a:r>
              <a:rPr lang="nb-NO" sz="2400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-fyring og FU</a:t>
            </a:r>
            <a:endParaRPr lang="nb-NO" sz="2400" dirty="0">
              <a:solidFill>
                <a:srgbClr val="083039"/>
              </a:solidFill>
              <a:latin typeface="Calibri"/>
              <a:ea typeface="Calibri"/>
              <a:cs typeface="Calibri"/>
            </a:endParaRPr>
          </a:p>
          <a:p>
            <a:pPr lvl="0">
              <a:lnSpc>
                <a:spcPct val="150000"/>
              </a:lnSpc>
              <a:buSzPct val="25000"/>
            </a:pPr>
            <a:r>
              <a:rPr lang="nb-NO" sz="2400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Begge hoppere har flere enn 1000 hopp.</a:t>
            </a:r>
            <a:endParaRPr lang="nb-NO" sz="2400" dirty="0">
              <a:solidFill>
                <a:srgbClr val="083039"/>
              </a:solidFill>
              <a:latin typeface="Calibri"/>
              <a:ea typeface="Calibri"/>
              <a:cs typeface="Calibri"/>
            </a:endParaRPr>
          </a:p>
          <a:p>
            <a:pPr lvl="0" defTabSz="914400" eaLnBrk="0" fontAlgn="base" latinLnBrk="0" hangingPunct="0">
              <a:buClr>
                <a:srgbClr val="0000FF"/>
              </a:buClr>
              <a:buSzPct val="100000"/>
              <a:tabLst>
                <a:tab pos="449263" algn="l"/>
              </a:tabLst>
            </a:pPr>
            <a:endParaRPr lang="nb-NO" sz="2000" dirty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012C90F9-4D60-6A41-B140-845D1E190BA1}"/>
              </a:ext>
            </a:extLst>
          </p:cNvPr>
          <p:cNvSpPr txBox="1">
            <a:spLocks/>
          </p:cNvSpPr>
          <p:nvPr/>
        </p:nvSpPr>
        <p:spPr>
          <a:xfrm>
            <a:off x="2423592" y="190251"/>
            <a:ext cx="5040559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25000"/>
            </a:pPr>
            <a:r>
              <a:rPr lang="nb-NO" sz="4800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Hendelser</a:t>
            </a:r>
          </a:p>
        </p:txBody>
      </p:sp>
      <p:pic>
        <p:nvPicPr>
          <p:cNvPr id="3" name="Media på Internett 2" descr="F/NLF Tracking hendelse A-kurs">
            <a:hlinkClick r:id="" action="ppaction://media"/>
            <a:extLst>
              <a:ext uri="{FF2B5EF4-FFF2-40B4-BE49-F238E27FC236}">
                <a16:creationId xmlns:a16="http://schemas.microsoft.com/office/drawing/2014/main" id="{6355B33D-3630-D541-BBCB-24A550EFDF5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400256" y="4221088"/>
            <a:ext cx="3048000" cy="17145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979B1A4B-0A51-44F9-B8F9-0C808C589BBB}"/>
              </a:ext>
            </a:extLst>
          </p:cNvPr>
          <p:cNvSpPr txBox="1"/>
          <p:nvPr/>
        </p:nvSpPr>
        <p:spPr>
          <a:xfrm>
            <a:off x="70758" y="5631542"/>
            <a:ext cx="689791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2400" i="1" dirty="0">
                <a:latin typeface="Calibri"/>
              </a:rPr>
              <a:t>Kunnskaper, ferdigheter eller holdninger?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A0166BD6-6FEE-4A84-AF2A-E2F378B8BB3C}"/>
              </a:ext>
            </a:extLst>
          </p:cNvPr>
          <p:cNvSpPr txBox="1"/>
          <p:nvPr/>
        </p:nvSpPr>
        <p:spPr>
          <a:xfrm>
            <a:off x="7175138" y="4607443"/>
            <a:ext cx="1225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Video - trykk på </a:t>
            </a:r>
            <a:r>
              <a:rPr lang="nb-NO" sz="1200" dirty="0" err="1"/>
              <a:t>YouTube</a:t>
            </a:r>
            <a:r>
              <a:rPr lang="nb-NO" sz="1200" dirty="0"/>
              <a:t> i vinduet for å se i fullskjerm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45E12F98-3EBD-4746-BEA1-752B0FC0A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77" y="1481221"/>
            <a:ext cx="120726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latinLnBrk="0" hangingPunct="0">
              <a:buClr>
                <a:srgbClr val="0000FF"/>
              </a:buClr>
              <a:buSzPct val="100000"/>
              <a:tabLst>
                <a:tab pos="449263" algn="l"/>
              </a:tabLst>
            </a:pPr>
            <a:r>
              <a:rPr lang="nb-NO" sz="2400" b="1" dirty="0">
                <a:sym typeface="Calibri"/>
              </a:rPr>
              <a:t>Feil lukking av container, ikke fullført </a:t>
            </a:r>
            <a:r>
              <a:rPr lang="nb-NO" sz="2400" b="1" dirty="0" err="1">
                <a:sym typeface="Calibri"/>
              </a:rPr>
              <a:t>nødprosedyre</a:t>
            </a:r>
            <a:endParaRPr lang="nb-NO" sz="2400" b="1" dirty="0">
              <a:sym typeface="Calibri"/>
            </a:endParaRP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012C90F9-4D60-6A41-B140-845D1E190BA1}"/>
              </a:ext>
            </a:extLst>
          </p:cNvPr>
          <p:cNvSpPr txBox="1">
            <a:spLocks/>
          </p:cNvSpPr>
          <p:nvPr/>
        </p:nvSpPr>
        <p:spPr>
          <a:xfrm>
            <a:off x="2423592" y="190251"/>
            <a:ext cx="5040559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25000"/>
            </a:pPr>
            <a:r>
              <a:rPr lang="nb-NO" sz="4800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Hendelser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A736FF99-A664-3B47-987C-E11E9FC6FAED}"/>
              </a:ext>
            </a:extLst>
          </p:cNvPr>
          <p:cNvSpPr txBox="1"/>
          <p:nvPr/>
        </p:nvSpPr>
        <p:spPr>
          <a:xfrm>
            <a:off x="335360" y="2132856"/>
            <a:ext cx="11593288" cy="45858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2400"/>
              <a:t>Hopper utfører et </a:t>
            </a:r>
            <a:r>
              <a:rPr lang="nb-NO" sz="2400" err="1"/>
              <a:t>tracking</a:t>
            </a:r>
            <a:r>
              <a:rPr lang="nb-NO" sz="2400"/>
              <a:t>-hopp med lånt utstyr som han har pakket selv. Hopper trekker skjerm i vanlig høyde, men containeren åpner ikke </a:t>
            </a:r>
            <a:r>
              <a:rPr lang="nb-NO" sz="2400" err="1"/>
              <a:t>pga</a:t>
            </a:r>
            <a:r>
              <a:rPr lang="nb-NO" sz="2400"/>
              <a:t> feil ruting av pilotbånd. </a:t>
            </a:r>
            <a:r>
              <a:rPr lang="nb-NO" sz="2400" err="1"/>
              <a:t>Nødåpner</a:t>
            </a:r>
            <a:r>
              <a:rPr lang="nb-NO" sz="2400"/>
              <a:t> aktiverer, men reserveskjermen rekker ikke åpne fullstendig </a:t>
            </a:r>
            <a:r>
              <a:rPr lang="nb-NO" sz="2400" err="1"/>
              <a:t>pga</a:t>
            </a:r>
            <a:r>
              <a:rPr lang="nb-NO" sz="2400"/>
              <a:t> høydeforskjell i terrenget.</a:t>
            </a:r>
          </a:p>
          <a:p>
            <a:endParaRPr lang="nb-NO" sz="2400"/>
          </a:p>
          <a:p>
            <a:r>
              <a:rPr lang="nb-NO" sz="2400"/>
              <a:t>Hopperen blir funnet med reservehåndtaket på plass i riggen.</a:t>
            </a:r>
          </a:p>
          <a:p>
            <a:endParaRPr lang="nb-NO" sz="2400"/>
          </a:p>
          <a:p>
            <a:r>
              <a:rPr lang="nb-NO" sz="2400"/>
              <a:t>Død</a:t>
            </a:r>
          </a:p>
          <a:p>
            <a:endParaRPr lang="nb-NO" sz="2400"/>
          </a:p>
          <a:p>
            <a:r>
              <a:rPr lang="nb-NO" sz="2400"/>
              <a:t>A-lisens, 48 hopp</a:t>
            </a:r>
          </a:p>
          <a:p>
            <a:endParaRPr lang="nb-NO" sz="2400"/>
          </a:p>
          <a:p>
            <a:endParaRPr lang="nb-NO"/>
          </a:p>
          <a:p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07DFC07-E104-4102-9BA9-C66E2E4F8E89}"/>
              </a:ext>
            </a:extLst>
          </p:cNvPr>
          <p:cNvSpPr txBox="1"/>
          <p:nvPr/>
        </p:nvSpPr>
        <p:spPr>
          <a:xfrm>
            <a:off x="6574972" y="5558971"/>
            <a:ext cx="689791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2400" i="1" dirty="0">
                <a:latin typeface="Calibri"/>
              </a:rPr>
              <a:t>Kunnskaper, ferdigheter eller holdninger?</a:t>
            </a:r>
          </a:p>
        </p:txBody>
      </p:sp>
    </p:spTree>
    <p:extLst>
      <p:ext uri="{BB962C8B-B14F-4D97-AF65-F5344CB8AC3E}">
        <p14:creationId xmlns:p14="http://schemas.microsoft.com/office/powerpoint/2010/main" val="3928189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-2328936" y="2204864"/>
            <a:ext cx="12648728" cy="24482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200" b="0" i="0" u="none" strike="noStrike" cap="none" baseline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x-none" sz="4000" b="0" i="1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Den som tror</a:t>
            </a:r>
            <a:r>
              <a:rPr lang="nb-NO" sz="4000" b="0" i="1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x-none" sz="4000" b="0" i="1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han er ferdig utlært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x-none" sz="4000" b="0" i="1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er ikke utlært,</a:t>
            </a:r>
            <a:r>
              <a:rPr lang="nb-NO" sz="4000" b="0" i="1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x-none" sz="4000" b="0" i="1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men ferdig</a:t>
            </a:r>
            <a:r>
              <a:rPr lang="nb-NO" sz="4000" b="0" i="1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nb-NO" sz="4000" b="0" i="1" u="none" strike="noStrike" cap="none" baseline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233AEF7B-49B1-9745-9A88-DAD081E20C7B}"/>
              </a:ext>
            </a:extLst>
          </p:cNvPr>
          <p:cNvSpPr txBox="1">
            <a:spLocks/>
          </p:cNvSpPr>
          <p:nvPr/>
        </p:nvSpPr>
        <p:spPr>
          <a:xfrm>
            <a:off x="2423592" y="190251"/>
            <a:ext cx="5040559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25000"/>
            </a:pPr>
            <a:r>
              <a:rPr lang="nb-NO" sz="4800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Hendelser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45E12F98-3EBD-4746-BEA1-752B0FC0A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72752" y="2060848"/>
            <a:ext cx="120726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latinLnBrk="0" hangingPunct="0">
              <a:buClr>
                <a:srgbClr val="0000FF"/>
              </a:buClr>
              <a:buSzPct val="100000"/>
              <a:tabLst>
                <a:tab pos="449263" algn="l"/>
              </a:tabLst>
            </a:pPr>
            <a:r>
              <a:rPr lang="nb-NO" sz="3600" b="1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Diskusjon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012C90F9-4D60-6A41-B140-845D1E190BA1}"/>
              </a:ext>
            </a:extLst>
          </p:cNvPr>
          <p:cNvSpPr txBox="1">
            <a:spLocks/>
          </p:cNvSpPr>
          <p:nvPr/>
        </p:nvSpPr>
        <p:spPr>
          <a:xfrm>
            <a:off x="2843300" y="332656"/>
            <a:ext cx="5040559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25000"/>
            </a:pPr>
            <a:r>
              <a:rPr lang="nb-NO" sz="4800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Case</a:t>
            </a:r>
          </a:p>
        </p:txBody>
      </p:sp>
    </p:spTree>
    <p:extLst>
      <p:ext uri="{BB962C8B-B14F-4D97-AF65-F5344CB8AC3E}">
        <p14:creationId xmlns:p14="http://schemas.microsoft.com/office/powerpoint/2010/main" val="2921033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AFA66ED-60BF-7242-8B59-ADD6AAA70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53331"/>
            <a:ext cx="4681737" cy="4351338"/>
          </a:xfrm>
        </p:spPr>
        <p:txBody>
          <a:bodyPr/>
          <a:lstStyle/>
          <a:p>
            <a:pPr marL="177800" indent="0">
              <a:buNone/>
            </a:pPr>
            <a:endParaRPr lang="nb-NO" sz="1800" b="1"/>
          </a:p>
          <a:p>
            <a:pPr marL="177800" indent="0">
              <a:buNone/>
            </a:pPr>
            <a:r>
              <a:rPr lang="nb-NO" sz="1800" b="1" err="1"/>
              <a:t>Brief</a:t>
            </a:r>
            <a:r>
              <a:rPr lang="nb-NO" sz="1800" b="1"/>
              <a:t>:</a:t>
            </a:r>
          </a:p>
          <a:p>
            <a:pPr marL="177800" indent="0">
              <a:buNone/>
            </a:pPr>
            <a:r>
              <a:rPr lang="nb-NO"/>
              <a:t>Krav: A-lisens</a:t>
            </a:r>
          </a:p>
          <a:p>
            <a:pPr marL="177800" indent="0">
              <a:buNone/>
            </a:pPr>
            <a:r>
              <a:rPr lang="nb-NO"/>
              <a:t>Flytevest påbudt</a:t>
            </a:r>
          </a:p>
          <a:p>
            <a:pPr marL="177800" indent="0">
              <a:buNone/>
            </a:pPr>
            <a:r>
              <a:rPr lang="nb-NO"/>
              <a:t>Venstremønster</a:t>
            </a:r>
          </a:p>
          <a:p>
            <a:pPr marL="177800" indent="0">
              <a:buNone/>
            </a:pPr>
            <a:r>
              <a:rPr lang="nb-NO"/>
              <a:t>Høydeforskjell: - 100 fot (lavere)</a:t>
            </a:r>
          </a:p>
          <a:p>
            <a:pPr marL="177800" indent="0">
              <a:buNone/>
            </a:pPr>
            <a:r>
              <a:rPr lang="nb-NO"/>
              <a:t>Landingsplass: Fotballbane (eller grusbane)</a:t>
            </a:r>
          </a:p>
          <a:p>
            <a:pPr marL="177800" indent="0">
              <a:buNone/>
            </a:pPr>
            <a:r>
              <a:rPr lang="nb-NO"/>
              <a:t>Utfordringer: Vei, trær og elv.</a:t>
            </a:r>
          </a:p>
          <a:p>
            <a:pPr marL="177800" indent="0">
              <a:buNone/>
            </a:pPr>
            <a:r>
              <a:rPr lang="nb-NO" err="1"/>
              <a:t>Exithøyde</a:t>
            </a:r>
            <a:r>
              <a:rPr lang="nb-NO"/>
              <a:t>: 6000 fot</a:t>
            </a:r>
          </a:p>
          <a:p>
            <a:pPr marL="177800" indent="0">
              <a:buNone/>
            </a:pPr>
            <a:r>
              <a:rPr lang="nb-NO"/>
              <a:t>Pris: 450 kr (</a:t>
            </a:r>
            <a:r>
              <a:rPr lang="nb-NO" err="1"/>
              <a:t>inkl</a:t>
            </a:r>
            <a:r>
              <a:rPr lang="nb-NO"/>
              <a:t> mat)</a:t>
            </a:r>
          </a:p>
          <a:p>
            <a:pPr marL="177800" indent="0">
              <a:buNone/>
            </a:pPr>
            <a:endParaRPr lang="nb-NO"/>
          </a:p>
          <a:p>
            <a:pPr marL="177800" indent="0">
              <a:buNone/>
            </a:pPr>
            <a:r>
              <a:rPr lang="nb-NO" sz="1600"/>
              <a:t>Du har akkurat fått A-lisens og hoppleder sier du kan få være med. </a:t>
            </a:r>
          </a:p>
          <a:p>
            <a:pPr marL="177800" indent="0">
              <a:buNone/>
            </a:pPr>
            <a:r>
              <a:rPr lang="nb-NO" sz="2000" b="1"/>
              <a:t>Hva gjør du?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8E531EEE-8909-2F4C-8714-307F89DEB3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1464" y="260648"/>
            <a:ext cx="10515599" cy="1325562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177800"/>
            <a:r>
              <a:rPr lang="nb-NO" sz="4800" b="1"/>
              <a:t>Velkommen til </a:t>
            </a:r>
            <a:r>
              <a:rPr lang="nb-NO" sz="4800" b="1" err="1"/>
              <a:t>Mystery</a:t>
            </a:r>
            <a:r>
              <a:rPr lang="nb-NO" sz="4800" b="1"/>
              <a:t> Innhopp!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6DBF619-75AA-874E-BDBF-749D2381B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2132856"/>
            <a:ext cx="6135821" cy="345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17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1322EEC-D578-8D47-84EC-3A1F0B430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416" y="1253331"/>
            <a:ext cx="4465712" cy="4351338"/>
          </a:xfrm>
        </p:spPr>
        <p:txBody>
          <a:bodyPr/>
          <a:lstStyle/>
          <a:p>
            <a:pPr marL="177800" indent="0">
              <a:buNone/>
            </a:pPr>
            <a:r>
              <a:rPr lang="nb-NO" sz="1600" dirty="0"/>
              <a:t>Har du egentlig fått det du trenger av informasjon for å ta en god avgjørelse?</a:t>
            </a:r>
          </a:p>
          <a:p>
            <a:pPr marL="177800" indent="0">
              <a:buNone/>
            </a:pPr>
            <a:endParaRPr lang="nb-NO" sz="1600"/>
          </a:p>
          <a:p>
            <a:pPr marL="177800" indent="0">
              <a:buNone/>
            </a:pPr>
            <a:r>
              <a:rPr lang="nb-NO" sz="1600" dirty="0"/>
              <a:t>Selv om du </a:t>
            </a:r>
            <a:r>
              <a:rPr lang="nb-NO" sz="1600" b="1" dirty="0"/>
              <a:t>kan</a:t>
            </a:r>
            <a:r>
              <a:rPr lang="nb-NO" sz="1600" dirty="0"/>
              <a:t> være med, betyr det at du </a:t>
            </a:r>
            <a:r>
              <a:rPr lang="nb-NO" sz="1600" b="1" dirty="0"/>
              <a:t>bør</a:t>
            </a:r>
            <a:r>
              <a:rPr lang="nb-NO" sz="1600" dirty="0"/>
              <a:t> være med? </a:t>
            </a:r>
          </a:p>
          <a:p>
            <a:pPr marL="177800" indent="0">
              <a:buNone/>
            </a:pPr>
            <a:endParaRPr lang="nb-NO" sz="1600"/>
          </a:p>
          <a:p>
            <a:pPr marL="177800" indent="0">
              <a:buNone/>
            </a:pPr>
            <a:r>
              <a:rPr lang="nb-NO" sz="1600" dirty="0"/>
              <a:t>På dette innhoppet gikk to erfarne hoppere for langt, og landet i myra forbi landingsområdet.</a:t>
            </a:r>
          </a:p>
          <a:p>
            <a:pPr marL="177800" indent="0">
              <a:buNone/>
            </a:pPr>
            <a:endParaRPr lang="nb-NO" sz="1600"/>
          </a:p>
          <a:p>
            <a:pPr marL="177800" indent="0">
              <a:buNone/>
            </a:pPr>
            <a:r>
              <a:rPr lang="nb-NO" sz="1600" dirty="0"/>
              <a:t>Finnes det andre situasjoner det kan være lurt å stå over?</a:t>
            </a:r>
          </a:p>
          <a:p>
            <a:pPr marL="177800" indent="0">
              <a:buNone/>
            </a:pPr>
            <a:endParaRPr lang="nb-NO" sz="1600"/>
          </a:p>
          <a:p>
            <a:pPr marL="177800" indent="0">
              <a:buNone/>
            </a:pPr>
            <a:r>
              <a:rPr lang="nb-NO" sz="1600" i="1" dirty="0"/>
              <a:t>Det er bedre å være på bakken og ønske man var i lufta, enn å være i lufta og ønske at man var på bakken</a:t>
            </a:r>
          </a:p>
          <a:p>
            <a:pPr marL="177800" indent="0">
              <a:buNone/>
            </a:pPr>
            <a:endParaRPr lang="nb-NO" sz="160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6637FB4-59FB-204E-8552-F2EBF2A2C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928" y="1556792"/>
            <a:ext cx="6600056" cy="4362224"/>
          </a:xfrm>
          <a:prstGeom prst="rect">
            <a:avLst/>
          </a:prstGeom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0ABC9D2A-85EB-0348-B50E-12887AFA99B8}"/>
              </a:ext>
            </a:extLst>
          </p:cNvPr>
          <p:cNvSpPr txBox="1">
            <a:spLocks/>
          </p:cNvSpPr>
          <p:nvPr/>
        </p:nvSpPr>
        <p:spPr>
          <a:xfrm>
            <a:off x="1271464" y="260648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pPr marL="177800"/>
            <a:r>
              <a:rPr lang="nb-NO" sz="4800" b="1"/>
              <a:t>Velkommen til Mystery Innhopp!</a:t>
            </a:r>
          </a:p>
        </p:txBody>
      </p:sp>
    </p:spTree>
    <p:extLst>
      <p:ext uri="{BB962C8B-B14F-4D97-AF65-F5344CB8AC3E}">
        <p14:creationId xmlns:p14="http://schemas.microsoft.com/office/powerpoint/2010/main" val="1768341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1190625" y="685800"/>
            <a:ext cx="9934574" cy="50592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</a:pPr>
            <a:endParaRPr lang="nb-NO" sz="3200" b="0" i="0" u="none" strike="noStrike" cap="none" baseline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</a:pPr>
            <a:endParaRPr lang="nb-NO" sz="32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buClr>
                <a:srgbClr val="0000FF"/>
              </a:buClr>
              <a:buSzPct val="100000"/>
            </a:pPr>
            <a:r>
              <a:rPr lang="x-none" sz="32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Du har til nå vært veiledet</a:t>
            </a:r>
            <a:r>
              <a:rPr lang="x-none" sz="320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, kontrollert og inspisert</a:t>
            </a:r>
            <a:r>
              <a:rPr lang="x-none" sz="32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 av en instruktør.</a:t>
            </a:r>
            <a:r>
              <a:rPr lang="x-none" sz="320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nb-NO" sz="3200" b="0" i="0" u="none" strike="noStrike" cap="none" baseline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buClr>
                <a:srgbClr val="0000FF"/>
              </a:buClr>
              <a:buSzPct val="100000"/>
            </a:pPr>
            <a:endParaRPr lang="x-none" sz="3200" dirty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x-none" sz="32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Den tiden er nå over.</a:t>
            </a:r>
            <a:br>
              <a:rPr lang="x-none" sz="3200" b="0" i="0" u="none" strike="noStrike" cap="none" baseline="0" dirty="0">
                <a:latin typeface="Calibri"/>
                <a:ea typeface="Calibri"/>
                <a:cs typeface="Calibri"/>
              </a:rPr>
            </a:br>
            <a:r>
              <a:rPr lang="x-none" sz="32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Hva innebærer dette?</a:t>
            </a:r>
            <a:br>
              <a:rPr lang="x-none" sz="3200" b="0" i="0" u="none" strike="noStrike" cap="none" baseline="0" dirty="0">
                <a:latin typeface="Calibri"/>
                <a:ea typeface="Calibri"/>
                <a:cs typeface="Calibri"/>
              </a:rPr>
            </a:br>
            <a:endParaRPr lang="x-none" sz="3200" b="0" i="0" u="none" strike="noStrike" cap="none" baseline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4B9BFB72-6892-CF48-8E34-7B13021DBC59}"/>
              </a:ext>
            </a:extLst>
          </p:cNvPr>
          <p:cNvSpPr txBox="1">
            <a:spLocks/>
          </p:cNvSpPr>
          <p:nvPr/>
        </p:nvSpPr>
        <p:spPr>
          <a:xfrm>
            <a:off x="2423592" y="190251"/>
            <a:ext cx="5040559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25000"/>
            </a:pPr>
            <a:r>
              <a:rPr lang="nb-NO" sz="4800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Diskusjon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/>
        </p:nvSpPr>
        <p:spPr>
          <a:xfrm>
            <a:off x="-672752" y="476672"/>
            <a:ext cx="10191749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nb-NO" sz="34400" b="0" i="0" strike="noStrike" cap="none" baseline="0">
                <a:solidFill>
                  <a:srgbClr val="093039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x-none" sz="34400" b="0" i="0" strike="noStrike" cap="none" baseline="0">
                <a:solidFill>
                  <a:srgbClr val="093039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1500" b="0" i="0" strike="noStrike" cap="none" baseline="0">
              <a:solidFill>
                <a:srgbClr val="0930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789F4084-D00A-2146-8EDB-F2B64622F6A0}"/>
              </a:ext>
            </a:extLst>
          </p:cNvPr>
          <p:cNvSpPr txBox="1">
            <a:spLocks/>
          </p:cNvSpPr>
          <p:nvPr/>
        </p:nvSpPr>
        <p:spPr>
          <a:xfrm>
            <a:off x="2423592" y="190251"/>
            <a:ext cx="6480720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25000"/>
            </a:pPr>
            <a:r>
              <a:rPr lang="nb-NO" sz="4800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Spørsmål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695400" y="1186631"/>
            <a:ext cx="11314087" cy="46186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x-none" sz="2400" b="0" i="0" u="none" strike="noStrike" cap="none" baseline="0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A-lisens gir innehaveren rett til å hoppmestre seg selv på solo fritt fall hopp.</a:t>
            </a:r>
            <a:endParaRPr lang="nb-NO" sz="2400" b="0" i="0" u="none" strike="noStrike" cap="none" baseline="0" dirty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50000"/>
              </a:lnSpc>
              <a:buClr>
                <a:srgbClr val="0000FF"/>
              </a:buClr>
              <a:buSzPct val="100000"/>
            </a:pPr>
            <a:r>
              <a:rPr lang="x-none" sz="2400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A-lisens gir hopperen rett til å hoppe med privateid fallskjermsett</a:t>
            </a:r>
            <a:r>
              <a:rPr lang="nb-NO" sz="2400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lnSpc>
                <a:spcPct val="150000"/>
              </a:lnSpc>
              <a:buClr>
                <a:srgbClr val="0000FF"/>
              </a:buClr>
              <a:buSzPct val="100000"/>
            </a:pPr>
            <a:r>
              <a:rPr lang="x-none" sz="2400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Fornyelseskrav: Gjennomført minimum 20 fallskjermhopp siste kalenderår.</a:t>
            </a:r>
            <a:endParaRPr lang="nb-NO" sz="2400" dirty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50000"/>
              </a:lnSpc>
              <a:buClr>
                <a:srgbClr val="0000FF"/>
              </a:buClr>
              <a:buSzPct val="100000"/>
            </a:pPr>
            <a:r>
              <a:rPr lang="x-none" sz="2400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Avlagt teoriprøve til A-lisens overfor Instruktør </a:t>
            </a:r>
            <a:r>
              <a:rPr lang="nb-NO" sz="2400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1 eller Instruktør 2 </a:t>
            </a:r>
            <a:r>
              <a:rPr lang="x-none" sz="2400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nb-NO" sz="2400" dirty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50000"/>
              </a:lnSpc>
              <a:buClr>
                <a:srgbClr val="0000FF"/>
              </a:buClr>
              <a:buSzPct val="100000"/>
            </a:pPr>
            <a:r>
              <a:rPr lang="x-none" sz="2400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Deltatt på A-lisenskurs</a:t>
            </a:r>
            <a:r>
              <a:rPr lang="nb-NO" sz="2400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lnSpc>
                <a:spcPct val="150000"/>
              </a:lnSpc>
              <a:buClr>
                <a:srgbClr val="0000FF"/>
              </a:buClr>
              <a:buSzPct val="100000"/>
            </a:pPr>
            <a:r>
              <a:rPr lang="nb-NO" sz="2400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Gjennomført E-læring: Ren Utøver</a:t>
            </a:r>
          </a:p>
          <a:p>
            <a:pPr lvl="0">
              <a:lnSpc>
                <a:spcPct val="150000"/>
              </a:lnSpc>
              <a:buClr>
                <a:srgbClr val="0000FF"/>
              </a:buClr>
              <a:buSzPct val="100000"/>
            </a:pPr>
            <a:r>
              <a:rPr lang="x-none" sz="2400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Gjort nødvendige utsjekkshopp og inneha pakkelisens</a:t>
            </a:r>
            <a:r>
              <a:rPr lang="nb-NO" sz="2400" dirty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lvl="0" indent="-342900">
              <a:buClr>
                <a:srgbClr val="0000FF"/>
              </a:buClr>
              <a:buSzPct val="100000"/>
              <a:buFont typeface="Arial"/>
              <a:buChar char="•"/>
            </a:pPr>
            <a:endParaRPr lang="nb-NO" sz="2400" dirty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Clr>
                <a:srgbClr val="0000FF"/>
              </a:buClr>
              <a:buSzPct val="100000"/>
            </a:pPr>
            <a:br>
              <a:rPr lang="x-none" sz="2400" b="0" i="0" u="none" strike="noStrike" cap="none" baseline="0" dirty="0">
                <a:latin typeface="Calibri"/>
                <a:ea typeface="Calibri"/>
                <a:cs typeface="Calibri"/>
              </a:rPr>
            </a:br>
            <a:br>
              <a:rPr lang="x-none" sz="2400" b="0" i="0" u="none" strike="noStrike" cap="none" baseline="0" dirty="0">
                <a:latin typeface="Calibri"/>
                <a:ea typeface="Calibri"/>
                <a:cs typeface="Calibri"/>
              </a:rPr>
            </a:br>
            <a:br>
              <a:rPr lang="x-none" sz="2400" b="0" i="0" u="none" strike="noStrike" cap="none" baseline="0" dirty="0">
                <a:latin typeface="Calibri"/>
                <a:ea typeface="Calibri"/>
                <a:cs typeface="Calibri"/>
              </a:rPr>
            </a:br>
            <a:endParaRPr lang="x-none" sz="2400" b="0" i="0" u="none" strike="noStrike" cap="none" baseline="0" dirty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 b="0" i="0" u="none" strike="noStrike" cap="none" baseline="0" dirty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DB775985-4F92-2043-8EEA-2472D0CCCD76}"/>
              </a:ext>
            </a:extLst>
          </p:cNvPr>
          <p:cNvSpPr txBox="1">
            <a:spLocks/>
          </p:cNvSpPr>
          <p:nvPr/>
        </p:nvSpPr>
        <p:spPr>
          <a:xfrm>
            <a:off x="2171564" y="188640"/>
            <a:ext cx="7848872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buClr>
                <a:srgbClr val="0000FF"/>
              </a:buClr>
              <a:buSzPct val="100000"/>
            </a:pPr>
            <a:r>
              <a:rPr lang="x-none" sz="4800" b="1">
                <a:solidFill>
                  <a:srgbClr val="08303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Krav, plikter og rettigheter</a:t>
            </a:r>
            <a:endParaRPr lang="nb-NO" sz="4800" b="1">
              <a:solidFill>
                <a:srgbClr val="083039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>
              <a:buClr>
                <a:srgbClr val="0000FF"/>
              </a:buClr>
              <a:buSzPct val="100000"/>
            </a:pPr>
            <a:r>
              <a:rPr lang="x-none" sz="4800" b="1">
                <a:solidFill>
                  <a:srgbClr val="08303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endParaRPr lang="nb-NO" sz="4800" b="1">
              <a:solidFill>
                <a:srgbClr val="083039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1631504" y="404664"/>
            <a:ext cx="10191749" cy="20882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300" b="0" i="0" u="none" strike="noStrike" cap="none" baseline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x-none" sz="28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HB Vedlegg 4 del 600 (ansvarlig I3 eller høyere)</a:t>
            </a:r>
          </a:p>
          <a:p>
            <a:pPr marR="0" lvl="0" algn="l" rtl="0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nb-NO" sz="23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a) </a:t>
            </a:r>
            <a:r>
              <a:rPr lang="x-none" sz="23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Utsjekkshopp 1-3: FS-utsjekk for å ta ut A-lisens (AFF bare 2 hopp)</a:t>
            </a:r>
          </a:p>
          <a:p>
            <a:pPr marR="0" lvl="0" algn="l" rtl="0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nb-NO" sz="23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x-none" sz="23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Utsjekkshopp 4-5: FS-utsjekk for å ta ut B-lisens</a:t>
            </a:r>
          </a:p>
          <a:p>
            <a:pPr marR="0" lvl="0" algn="l" rtl="0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nb-NO" sz="23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c) </a:t>
            </a:r>
            <a:r>
              <a:rPr lang="x-none" sz="23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Utsjekkshopp 6-7: FF-utsjekk for å ta ut B-lisens</a:t>
            </a:r>
            <a:br>
              <a:rPr lang="x-none" sz="23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x-none" sz="2300" b="0" i="0" u="none" strike="noStrike" cap="none" baseline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b="0" i="0" u="none" strike="noStrike" cap="none" baseline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84D985-79FC-4142-8F23-7A86C4F1E71C}"/>
              </a:ext>
            </a:extLst>
          </p:cNvPr>
          <p:cNvSpPr txBox="1"/>
          <p:nvPr/>
        </p:nvSpPr>
        <p:spPr>
          <a:xfrm>
            <a:off x="479376" y="2523930"/>
            <a:ext cx="11712624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ct val="25000"/>
            </a:pPr>
            <a:r>
              <a:rPr lang="x-none" sz="230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HB pkt</a:t>
            </a:r>
            <a:r>
              <a:rPr lang="nb-NO" sz="230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x-none" sz="230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 307 A-lisens:</a:t>
            </a:r>
          </a:p>
          <a:p>
            <a:pPr marL="800100" lvl="1" indent="-342900">
              <a:buClr>
                <a:srgbClr val="083039"/>
              </a:buClr>
              <a:buSzPct val="100000"/>
              <a:buFont typeface="Wingdings" pitchFamily="2" charset="2"/>
              <a:buChar char="v"/>
            </a:pPr>
            <a:r>
              <a:rPr lang="x-none" sz="230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FS: Tillates å hoppe med maksimum to andre inntil FS-progresjonshopp (se vedlegg 4 til del 600, hopp 4 og 5) er gjennomført. Etter at FS-progresjonshopp er gjennomført tilfredsstillende kan det hoppes større enn 3-manns formasjoner, men da under veiledning/organisering av en instruktør. (instruktøren skal forestå brief og debrief samt være med på hoppet). </a:t>
            </a:r>
            <a:endParaRPr lang="nb-NO" sz="230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>
              <a:buClr>
                <a:srgbClr val="083039"/>
              </a:buClr>
              <a:buSzPct val="100000"/>
            </a:pPr>
            <a:endParaRPr lang="x-none" sz="230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lvl="1" indent="-342900">
              <a:buClr>
                <a:srgbClr val="083039"/>
              </a:buClr>
              <a:buSzPct val="100000"/>
              <a:buFont typeface="Wingdings" pitchFamily="2" charset="2"/>
              <a:buChar char="v"/>
            </a:pPr>
            <a:r>
              <a:rPr lang="x-none" sz="230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FF: Etter å ha gjennomført FF-progresjonshopp tilfredsstillende, (se vedlegg 4 til del 600, hopp 6 og 7), tillates det å hoppe sammen med en annen hopper. </a:t>
            </a:r>
          </a:p>
          <a:p>
            <a:endParaRPr lang="nb-NO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C67B3521-B1E2-3149-9801-4757007DD836}"/>
              </a:ext>
            </a:extLst>
          </p:cNvPr>
          <p:cNvSpPr txBox="1">
            <a:spLocks/>
          </p:cNvSpPr>
          <p:nvPr/>
        </p:nvSpPr>
        <p:spPr>
          <a:xfrm>
            <a:off x="3575720" y="198761"/>
            <a:ext cx="7848872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buClr>
                <a:srgbClr val="0000FF"/>
              </a:buClr>
              <a:buSzPct val="100000"/>
            </a:pPr>
            <a:r>
              <a:rPr lang="x-none" sz="2400" b="1">
                <a:solidFill>
                  <a:srgbClr val="08303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Krav, plikter og rettigheter</a:t>
            </a:r>
            <a:r>
              <a:rPr lang="nb-NO" sz="2400" b="1">
                <a:solidFill>
                  <a:srgbClr val="08303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fortsettelse</a:t>
            </a:r>
          </a:p>
          <a:p>
            <a:pPr algn="ctr">
              <a:buClr>
                <a:srgbClr val="0000FF"/>
              </a:buClr>
              <a:buSzPct val="100000"/>
            </a:pPr>
            <a:endParaRPr lang="nb-NO" sz="120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FF"/>
              </a:buClr>
              <a:buSzPct val="100000"/>
            </a:pPr>
            <a:r>
              <a:rPr lang="x-none" sz="2400" b="1">
                <a:solidFill>
                  <a:srgbClr val="08303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endParaRPr lang="nb-NO" sz="2400" b="1">
              <a:solidFill>
                <a:srgbClr val="083039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>
            <a:off x="623392" y="1628800"/>
            <a:ext cx="7560840" cy="38070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x-none" sz="28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Tracking: (Kjennskap til Del 100 - vedlegg 3).</a:t>
            </a:r>
            <a:endParaRPr lang="nb-NO" sz="2800" b="0" i="0" u="none" strike="noStrike" cap="none" baseline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buClr>
                <a:srgbClr val="0000FF"/>
              </a:buClr>
              <a:buSzPct val="100000"/>
            </a:pPr>
            <a:br>
              <a:rPr lang="x-none" sz="28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x-none" sz="28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R="0" lvl="0" algn="l" rtl="0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x-none" sz="28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Innehaver av gyldig A-lisens gir rettighet til å utføre trackinghopp med inntil én annen hopper etter godkjennelse fra Hoppmester. Èn av de to skal være utpekt leder og skal fly på magen under hele frittfallet. </a:t>
            </a:r>
            <a:br>
              <a:rPr lang="x-none" sz="28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x-none" sz="2800" b="0" i="0" u="none" strike="noStrike" cap="none" baseline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035A9C2B-A245-F641-A43E-7989E24B4B6D}"/>
              </a:ext>
            </a:extLst>
          </p:cNvPr>
          <p:cNvSpPr txBox="1">
            <a:spLocks/>
          </p:cNvSpPr>
          <p:nvPr/>
        </p:nvSpPr>
        <p:spPr>
          <a:xfrm>
            <a:off x="3575720" y="198761"/>
            <a:ext cx="7848872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buClr>
                <a:srgbClr val="0000FF"/>
              </a:buClr>
              <a:buSzPct val="100000"/>
            </a:pPr>
            <a:r>
              <a:rPr lang="x-none" sz="2400" b="1">
                <a:solidFill>
                  <a:srgbClr val="08303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Krav, plikter og rettigheter</a:t>
            </a:r>
            <a:r>
              <a:rPr lang="nb-NO" sz="2400" b="1">
                <a:solidFill>
                  <a:srgbClr val="08303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fortsettelse</a:t>
            </a:r>
          </a:p>
          <a:p>
            <a:pPr algn="ctr">
              <a:buClr>
                <a:srgbClr val="0000FF"/>
              </a:buClr>
              <a:buSzPct val="100000"/>
            </a:pPr>
            <a:endParaRPr lang="nb-NO" sz="120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FF"/>
              </a:buClr>
              <a:buSzPct val="100000"/>
            </a:pPr>
            <a:r>
              <a:rPr lang="x-none" sz="2400" b="1">
                <a:solidFill>
                  <a:srgbClr val="08303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endParaRPr lang="nb-NO" sz="2400" b="1">
              <a:solidFill>
                <a:srgbClr val="083039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767408" y="908720"/>
            <a:ext cx="10191749" cy="48504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</a:pPr>
            <a:endParaRPr sz="2400" b="0" i="0" u="none" strike="noStrike" cap="none" baseline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x-none" sz="24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Bruk av narkotiske stoffer og doping aksepteres ikke</a:t>
            </a:r>
            <a:br>
              <a:rPr lang="x-none" sz="24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x-none" sz="2400" b="0" i="0" u="none" strike="noStrike" cap="none" baseline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x-none" sz="24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NIFs straffebestemmelser i tillegg til norsk lov gjelder</a:t>
            </a:r>
          </a:p>
          <a:p>
            <a:pPr marL="152400" marR="0" lvl="0" algn="l" rtl="0">
              <a:spcBef>
                <a:spcPts val="0"/>
              </a:spcBef>
              <a:buClr>
                <a:schemeClr val="dk1"/>
              </a:buClr>
            </a:pPr>
            <a:endParaRPr sz="2400" b="0" i="0" u="none" strike="noStrike" cap="none" baseline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x-none" sz="24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Ethvert klubbmedlem som deltar i praktisk hoppvirksomhet skal kjenne instruksene i håndboka med vedlegg, og rette seg etter disse. Alle har plikt til å si ifra ved regelbrudd.</a:t>
            </a:r>
            <a:br>
              <a:rPr lang="x-none" sz="24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x-none" sz="2400" b="0" i="0" u="none" strike="noStrike" cap="none" baseline="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buClr>
                <a:srgbClr val="0000FF"/>
              </a:buClr>
              <a:buSzPct val="100000"/>
            </a:pPr>
            <a:r>
              <a:rPr lang="x-none" sz="2400" b="0" i="0" u="none" strike="noStrike" cap="none" baseline="0">
                <a:solidFill>
                  <a:srgbClr val="083039"/>
                </a:solidFill>
                <a:latin typeface="Calibri"/>
                <a:ea typeface="Calibri"/>
                <a:cs typeface="Calibri"/>
                <a:sym typeface="Calibri"/>
              </a:rPr>
              <a:t>Hopping med kamera tillates ikke før etter 200 hopp, og etter godkjenning av HI.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192D8678-678B-914D-B851-5C2790EDAD60}"/>
              </a:ext>
            </a:extLst>
          </p:cNvPr>
          <p:cNvSpPr txBox="1">
            <a:spLocks/>
          </p:cNvSpPr>
          <p:nvPr/>
        </p:nvSpPr>
        <p:spPr>
          <a:xfrm>
            <a:off x="3575720" y="198761"/>
            <a:ext cx="7848872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buClr>
                <a:srgbClr val="0000FF"/>
              </a:buClr>
              <a:buSzPct val="100000"/>
            </a:pPr>
            <a:r>
              <a:rPr lang="x-none" sz="2400" b="1">
                <a:solidFill>
                  <a:srgbClr val="08303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Krav, plikter og rettigheter</a:t>
            </a:r>
            <a:r>
              <a:rPr lang="nb-NO" sz="2400" b="1">
                <a:solidFill>
                  <a:srgbClr val="08303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fortsettelse</a:t>
            </a:r>
          </a:p>
          <a:p>
            <a:pPr algn="ctr">
              <a:buClr>
                <a:srgbClr val="0000FF"/>
              </a:buClr>
              <a:buSzPct val="100000"/>
            </a:pPr>
            <a:endParaRPr lang="nb-NO" sz="1200">
              <a:solidFill>
                <a:srgbClr val="08303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FF"/>
              </a:buClr>
              <a:buSzPct val="100000"/>
            </a:pPr>
            <a:r>
              <a:rPr lang="x-none" sz="2400" b="1">
                <a:solidFill>
                  <a:srgbClr val="08303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endParaRPr lang="nb-NO" sz="2400" b="1">
              <a:solidFill>
                <a:srgbClr val="083039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561681" y="918944"/>
            <a:ext cx="9793088" cy="47525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FF"/>
              </a:buClr>
              <a:buSzPct val="100000"/>
            </a:pPr>
            <a:endParaRPr lang="x-none" sz="2400" b="0" i="0" u="none" strike="sngStrike" cap="none" baseline="0">
              <a:solidFill>
                <a:srgbClr val="083039"/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chemeClr val="dk1"/>
              </a:buClr>
            </a:pPr>
            <a:r>
              <a:rPr lang="x-none" sz="2400">
                <a:solidFill>
                  <a:srgbClr val="083039"/>
                </a:solidFill>
                <a:latin typeface="Calibri"/>
                <a:ea typeface="Calibri"/>
                <a:cs typeface="Calibri"/>
              </a:rPr>
              <a:t>S</a:t>
            </a:r>
            <a:r>
              <a:rPr lang="x-none" sz="24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ikkerhets- og utdanningskomiteen (SU) </a:t>
            </a:r>
            <a:r>
              <a:rPr lang="x-none" sz="2400">
                <a:solidFill>
                  <a:schemeClr val="bg2">
                    <a:lumMod val="50000"/>
                  </a:schemeClr>
                </a:solidFill>
                <a:ea typeface="Calibri"/>
              </a:rPr>
              <a:t>utøver overordnet kontroll med all utdanning og praktisk hoppvirksomhet innen F/NLF. </a:t>
            </a:r>
            <a:endParaRPr lang="x-none" sz="2400" strike="sngStrike" dirty="0">
              <a:solidFill>
                <a:schemeClr val="bg2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chemeClr val="dk1"/>
              </a:buClr>
            </a:pPr>
            <a:r>
              <a:rPr lang="x-none" sz="2400" dirty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  </a:t>
            </a:r>
            <a:endParaRPr lang="x-none" sz="2400" b="0" i="0" u="none" strike="sngStrike" cap="none" baseline="0">
              <a:solidFill>
                <a:schemeClr val="bg2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rgbClr val="0000FF"/>
              </a:buClr>
              <a:buSzPct val="100000"/>
            </a:pPr>
            <a:r>
              <a:rPr lang="x-none" sz="24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F/NLFs håndbok fastsetter regler og prosedyrer for</a:t>
            </a:r>
            <a:endParaRPr lang="x-none" sz="2400" dirty="0">
              <a:solidFill>
                <a:schemeClr val="bg2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Clr>
                <a:srgbClr val="0000FF"/>
              </a:buClr>
              <a:buSzPct val="100000"/>
              <a:buFont typeface="Arial"/>
              <a:buChar char="•"/>
            </a:pPr>
            <a:r>
              <a:rPr lang="x-none" sz="24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Sikkerhet</a:t>
            </a:r>
            <a:endParaRPr lang="x-none" sz="2400" dirty="0">
              <a:solidFill>
                <a:schemeClr val="bg2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Clr>
                <a:srgbClr val="0000FF"/>
              </a:buClr>
              <a:buSzPct val="100000"/>
              <a:buFont typeface="Arial"/>
              <a:buChar char="•"/>
            </a:pPr>
            <a:r>
              <a:rPr lang="x-none" sz="24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Materiell</a:t>
            </a:r>
            <a:endParaRPr lang="x-none" sz="2400" dirty="0">
              <a:solidFill>
                <a:schemeClr val="bg2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Clr>
                <a:srgbClr val="0000FF"/>
              </a:buClr>
              <a:buSzPct val="100000"/>
              <a:buFont typeface="Arial"/>
              <a:buChar char="•"/>
            </a:pPr>
            <a:r>
              <a:rPr lang="x-none" sz="24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Operativ virksomhet</a:t>
            </a:r>
            <a:endParaRPr lang="x-none" sz="2400" dirty="0">
              <a:solidFill>
                <a:schemeClr val="bg2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Clr>
                <a:srgbClr val="0000FF"/>
              </a:buClr>
              <a:buSzPct val="100000"/>
              <a:buFont typeface="Arial"/>
              <a:buChar char="•"/>
            </a:pPr>
            <a:r>
              <a:rPr lang="x-none" sz="24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Utdanning</a:t>
            </a:r>
          </a:p>
          <a:p>
            <a:pPr>
              <a:buClr>
                <a:srgbClr val="0000FF"/>
              </a:buClr>
              <a:buSzPct val="100000"/>
            </a:pPr>
            <a:endParaRPr lang="x-none" sz="2400" dirty="0">
              <a:solidFill>
                <a:schemeClr val="bg2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rgbClr val="0000FF"/>
              </a:buClr>
              <a:buSzPct val="100000"/>
            </a:pPr>
            <a:r>
              <a:rPr lang="x-none" sz="2400">
                <a:solidFill>
                  <a:schemeClr val="bg2">
                    <a:lumMod val="50000"/>
                  </a:schemeClr>
                </a:solidFill>
              </a:rPr>
              <a:t>HI organiserer og har ansvar for all praktisk hopping og utdanning som klubben har driftstillatelse for. </a:t>
            </a:r>
            <a:endParaRPr lang="x-none" sz="2400" b="0" i="0" u="none" strike="noStrike" cap="none" baseline="0" dirty="0">
              <a:solidFill>
                <a:schemeClr val="bg2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rgbClr val="0000FF"/>
              </a:buClr>
              <a:buSzPct val="100000"/>
            </a:pPr>
            <a:r>
              <a:rPr lang="x-none" sz="2400" b="0" i="0" u="none" strike="noStrike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Lokale bestemmelser</a:t>
            </a:r>
            <a:r>
              <a:rPr lang="x-none" sz="24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gjelder</a:t>
            </a:r>
            <a:r>
              <a:rPr lang="nb-NO" sz="2400" b="0" i="0" u="none" strike="noStrike" cap="none" dirty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s</a:t>
            </a:r>
            <a:r>
              <a:rPr lang="x-none" sz="2400" b="0" i="0" u="none" strike="noStrike" cap="none" baseline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om et tillegg til håndboka</a:t>
            </a:r>
            <a:r>
              <a:rPr lang="x-none" sz="240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x-none" sz="2400" b="0" i="0" u="none" strike="noStrike" cap="none" baseline="0">
              <a:solidFill>
                <a:schemeClr val="bg2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CF60D872-50B1-F547-8907-29F4F453C7C5}"/>
              </a:ext>
            </a:extLst>
          </p:cNvPr>
          <p:cNvSpPr txBox="1">
            <a:spLocks/>
          </p:cNvSpPr>
          <p:nvPr/>
        </p:nvSpPr>
        <p:spPr>
          <a:xfrm>
            <a:off x="2423592" y="190251"/>
            <a:ext cx="5040559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25000"/>
            </a:pPr>
            <a:r>
              <a:rPr lang="nb-NO" sz="4800">
                <a:solidFill>
                  <a:srgbClr val="083039"/>
                </a:solidFill>
                <a:latin typeface="Arial Black"/>
                <a:ea typeface="Arial Black"/>
                <a:cs typeface="Arial Black"/>
                <a:sym typeface="Arial Black"/>
              </a:rPr>
              <a:t>Sikkerhet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31F58A-1167-E74C-98B2-39C00CFB82DA}"/>
              </a:ext>
            </a:extLst>
          </p:cNvPr>
          <p:cNvSpPr txBox="1"/>
          <p:nvPr/>
        </p:nvSpPr>
        <p:spPr>
          <a:xfrm>
            <a:off x="479376" y="5517232"/>
            <a:ext cx="12648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err="1"/>
              <a:t>www.nlf.no</a:t>
            </a:r>
            <a:r>
              <a:rPr lang="nb-NO" sz="3200"/>
              <a:t>/fallskjerm/sikkerhets-og-utdanningskomiteen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28668442-15F0-9B44-B205-ADE5E111DB9A}"/>
              </a:ext>
            </a:extLst>
          </p:cNvPr>
          <p:cNvSpPr txBox="1">
            <a:spLocks/>
          </p:cNvSpPr>
          <p:nvPr/>
        </p:nvSpPr>
        <p:spPr>
          <a:xfrm>
            <a:off x="1415480" y="188640"/>
            <a:ext cx="9073008" cy="99799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25000"/>
            </a:pPr>
            <a:r>
              <a:rPr lang="x-none" sz="4800">
                <a:solidFill>
                  <a:srgbClr val="083039"/>
                </a:solidFill>
                <a:latin typeface="Arial Black"/>
                <a:cs typeface="Arial Black"/>
                <a:sym typeface="Calibri"/>
              </a:rPr>
              <a:t>Håndboka</a:t>
            </a:r>
            <a:endParaRPr lang="nb-NO" sz="4800">
              <a:solidFill>
                <a:srgbClr val="083039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B709A38-A733-814A-BF68-27D3D61FD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896984"/>
            <a:ext cx="5602671" cy="4712699"/>
          </a:xfrm>
          <a:prstGeom prst="rect">
            <a:avLst/>
          </a:prstGeom>
        </p:spPr>
      </p:pic>
      <p:sp>
        <p:nvSpPr>
          <p:cNvPr id="5" name="Pil: høyre 4">
            <a:extLst>
              <a:ext uri="{FF2B5EF4-FFF2-40B4-BE49-F238E27FC236}">
                <a16:creationId xmlns:a16="http://schemas.microsoft.com/office/drawing/2014/main" id="{D7185FD2-D9F1-44D0-9EA8-05A81C6051B2}"/>
              </a:ext>
            </a:extLst>
          </p:cNvPr>
          <p:cNvSpPr/>
          <p:nvPr/>
        </p:nvSpPr>
        <p:spPr>
          <a:xfrm>
            <a:off x="3206495" y="3882008"/>
            <a:ext cx="981075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3755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8DF775FAC631648A235775D7DF9BA4D" ma:contentTypeVersion="21" ma:contentTypeDescription="Opprett et nytt dokument." ma:contentTypeScope="" ma:versionID="91b1a5369ac1b476041276faa4ce7ca8">
  <xsd:schema xmlns:xsd="http://www.w3.org/2001/XMLSchema" xmlns:xs="http://www.w3.org/2001/XMLSchema" xmlns:p="http://schemas.microsoft.com/office/2006/metadata/properties" xmlns:ns2="9444c4b6-4643-4b24-88a8-be2098ad7c3d" xmlns:ns3="c080cb85-45e2-403d-9bf7-7f8b6823ac84" xmlns:ns4="9e538389-cabc-4d4e-918a-8beb7ac0ecaa" targetNamespace="http://schemas.microsoft.com/office/2006/metadata/properties" ma:root="true" ma:fieldsID="c807860402b130b5dc90c79f2c139b52" ns2:_="" ns3:_="" ns4:_="">
    <xsd:import namespace="9444c4b6-4643-4b24-88a8-be2098ad7c3d"/>
    <xsd:import namespace="c080cb85-45e2-403d-9bf7-7f8b6823ac84"/>
    <xsd:import namespace="9e538389-cabc-4d4e-918a-8beb7ac0ec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Publiseringsstatus" minOccurs="0"/>
                <xsd:element ref="ns2:Webversjon" minOccurs="0"/>
                <xsd:element ref="ns2:ReadinDocId" minOccurs="0"/>
                <xsd:element ref="ns2:lcf76f155ced4ddcb4097134ff3c332f" minOccurs="0"/>
                <xsd:element ref="ns4:TaxCatchAll" minOccurs="0"/>
                <xsd:element ref="ns3:dsrLink" minOccurs="0"/>
                <xsd:element ref="ns3:dsr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44c4b6-4643-4b24-88a8-be2098ad7c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Publiseringsstatus" ma:index="24" nillable="true" ma:displayName="Publiseringsstatus" ma:internalName="Publiseringsstatus">
      <xsd:simpleType>
        <xsd:restriction base="dms:Text">
          <xsd:maxLength value="255"/>
        </xsd:restriction>
      </xsd:simpleType>
    </xsd:element>
    <xsd:element name="Webversjon" ma:index="25" nillable="true" ma:displayName="Webversjon" ma:format="Hyperlink" ma:internalName="Webversjo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ReadinDocId" ma:index="26" nillable="true" ma:displayName="ReadinDocId" ma:internalName="ReadinDocId">
      <xsd:simpleType>
        <xsd:restriction base="dms:Text">
          <xsd:maxLength value="255"/>
        </xsd:restriction>
      </xsd:simpleType>
    </xsd:element>
    <xsd:element name="lcf76f155ced4ddcb4097134ff3c332f" ma:index="28" nillable="true" ma:taxonomy="true" ma:internalName="lcf76f155ced4ddcb4097134ff3c332f" ma:taxonomyFieldName="MediaServiceImageTags" ma:displayName="Bildemerkelapper" ma:readOnly="false" ma:fieldId="{5cf76f15-5ced-4ddc-b409-7134ff3c332f}" ma:taxonomyMulti="true" ma:sspId="7c35df68-1123-4a3a-b80a-3e4e7d44f2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80cb85-45e2-403d-9bf7-7f8b6823ac84" elementFormDefault="qualified">
    <xsd:import namespace="http://schemas.microsoft.com/office/2006/documentManagement/types"/>
    <xsd:import namespace="http://schemas.microsoft.com/office/infopath/2007/PartnerControls"/>
    <xsd:element name="_dlc_DocId" ma:index="16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17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8" nillable="true" ma:displayName="Fast ID" ma:description="Behold IDen ved tillegging." ma:hidden="true" ma:internalName="_dlc_DocIdPersistId" ma:readOnly="true">
      <xsd:simpleType>
        <xsd:restriction base="dms:Boolean"/>
      </xsd:simpleType>
    </xsd:element>
    <xsd:element name="SharedWithUsers" ma:index="2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dsrLink" ma:index="30" nillable="true" ma:displayName="Readin Link" ma:internalName="dsr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srStatus" ma:index="31" nillable="true" ma:displayName="Readin Status" ma:internalName="dsrStatus">
      <xsd:simpleType>
        <xsd:restriction base="dms:Choice">
          <xsd:enumeration value="New"/>
          <xsd:enumeration value="Draft"/>
          <xsd:enumeration value="Published"/>
          <xsd:enumeration value="Withdrawn"/>
          <xsd:enumeration value="Converting"/>
          <xsd:enumeration value="Error"/>
          <xsd:enumeration value="Remov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TaxCatchAll" ma:index="29" nillable="true" ma:displayName="Taxonomy Catch All Column" ma:hidden="true" ma:list="{a7b78049-bb50-4ea0-a271-438694c4fd4a}" ma:internalName="TaxCatchAll" ma:showField="CatchAllData" ma:web="c080cb85-45e2-403d-9bf7-7f8b6823ac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538389-cabc-4d4e-918a-8beb7ac0ecaa" xsi:nil="true"/>
    <lcf76f155ced4ddcb4097134ff3c332f xmlns="9444c4b6-4643-4b24-88a8-be2098ad7c3d">
      <Terms xmlns="http://schemas.microsoft.com/office/infopath/2007/PartnerControls"/>
    </lcf76f155ced4ddcb4097134ff3c332f>
    <Publiseringsstatus xmlns="9444c4b6-4643-4b24-88a8-be2098ad7c3d" xsi:nil="true"/>
    <Webversjon xmlns="9444c4b6-4643-4b24-88a8-be2098ad7c3d">
      <Url xsi:nil="true"/>
      <Description xsi:nil="true"/>
    </Webversjon>
    <dsrStatus xmlns="c080cb85-45e2-403d-9bf7-7f8b6823ac84" xsi:nil="true"/>
    <dsrLink xmlns="c080cb85-45e2-403d-9bf7-7f8b6823ac84">
      <Url xsi:nil="true"/>
      <Description xsi:nil="true"/>
    </dsrLink>
    <ReadinDocId xmlns="9444c4b6-4643-4b24-88a8-be2098ad7c3d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127CF9-68DE-41AA-ADF5-9B0AA139F65A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2816B33-D9AE-48C1-A746-8D96AC76A4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44c4b6-4643-4b24-88a8-be2098ad7c3d"/>
    <ds:schemaRef ds:uri="c080cb85-45e2-403d-9bf7-7f8b6823ac84"/>
    <ds:schemaRef ds:uri="9e538389-cabc-4d4e-918a-8beb7ac0ec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8F3623-02AC-4A1D-B453-462CEBE506D0}">
  <ds:schemaRefs>
    <ds:schemaRef ds:uri="http://schemas.microsoft.com/office/2006/metadata/properties"/>
    <ds:schemaRef ds:uri="http://schemas.microsoft.com/office/infopath/2007/PartnerControls"/>
    <ds:schemaRef ds:uri="9e538389-cabc-4d4e-918a-8beb7ac0ecaa"/>
    <ds:schemaRef ds:uri="9444c4b6-4643-4b24-88a8-be2098ad7c3d"/>
    <ds:schemaRef ds:uri="c080cb85-45e2-403d-9bf7-7f8b6823ac84"/>
  </ds:schemaRefs>
</ds:datastoreItem>
</file>

<file path=customXml/itemProps4.xml><?xml version="1.0" encoding="utf-8"?>
<ds:datastoreItem xmlns:ds="http://schemas.openxmlformats.org/officeDocument/2006/customXml" ds:itemID="{F38E1B1E-9C83-43B8-A14B-EFEE926C2A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2280</Words>
  <Application>Microsoft Office PowerPoint</Application>
  <PresentationFormat>Widescreen</PresentationFormat>
  <Paragraphs>363</Paragraphs>
  <Slides>37</Slides>
  <Notes>30</Notes>
  <HiddenSlides>0</HiddenSlides>
  <MMClips>2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37</vt:i4>
      </vt:variant>
    </vt:vector>
  </HeadingPairs>
  <TitlesOfParts>
    <vt:vector size="43" baseType="lpstr">
      <vt:lpstr>Calibri</vt:lpstr>
      <vt:lpstr>Times New Roman</vt:lpstr>
      <vt:lpstr>Arial Black</vt:lpstr>
      <vt:lpstr>Wingdings</vt:lpstr>
      <vt:lpstr>Arial</vt:lpstr>
      <vt:lpstr>Office-tema</vt:lpstr>
      <vt:lpstr>PowerPoint-presentasjon</vt:lpstr>
      <vt:lpstr>PowerPoint-presentasjon</vt:lpstr>
      <vt:lpstr>Innhold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Observasjonssystem (ORS)</vt:lpstr>
      <vt:lpstr>Organisasjon og samfunn</vt:lpstr>
      <vt:lpstr>Organisasjon og samfunn</vt:lpstr>
      <vt:lpstr>Organisasjon klubb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Veien videre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Velkommen til Mystery Innhopp!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Hovland sø</dc:creator>
  <cp:lastModifiedBy>Lien, Knut</cp:lastModifiedBy>
  <cp:revision>433</cp:revision>
  <dcterms:modified xsi:type="dcterms:W3CDTF">2022-08-15T10:08:11Z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0x010100AE232CC2B5168246AD90613C7E90A61B</vt:lpwstr>
  </property>
</Properties>
</file>