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1.xml"/><Relationship Id="rId21" Type="http://schemas.openxmlformats.org/officeDocument/2006/relationships/printerSettings" Target="printerSettings/printerSettings1.bin"/><Relationship Id="rId3" Type="http://schemas.openxmlformats.org/officeDocument/2006/relationships/slide" Target="slides/slide2.xml"/><Relationship Id="rId2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4.xml"/><Relationship Id="rId24" Type="http://schemas.openxmlformats.org/officeDocument/2006/relationships/theme" Target="theme/them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08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17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52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402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83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15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376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21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71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59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00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07E5-F4DC-7045-88B7-984C7FAA4065}" type="datetimeFigureOut">
              <a:rPr lang="nb-NO" smtClean="0"/>
              <a:t>30/4/12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2D3E-E374-924E-A342-BCA6A4C4D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57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 dirty="0" smtClean="0">
                <a:latin typeface="Tahoma"/>
                <a:cs typeface="Tahoma"/>
              </a:rPr>
              <a:t>Skjermvurdering</a:t>
            </a:r>
            <a:endParaRPr lang="nb-NO" sz="4800" b="1" dirty="0">
              <a:latin typeface="Tahoma"/>
              <a:cs typeface="Tahoma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400" dirty="0">
                <a:latin typeface="Tahoma"/>
                <a:cs typeface="Tahoma"/>
              </a:rPr>
              <a:t>Eleven skal umiddelbart kunne foreta en korrekt vurdering av hvorvidt hovedskjermen ”flyr” eller ”flyr ikke”</a:t>
            </a:r>
            <a:r>
              <a:rPr lang="nb-NO" sz="4400" dirty="0">
                <a:latin typeface="Tahoma"/>
                <a:cs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51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ine_ov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453"/>
            <a:ext cx="9173878" cy="61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Linhas_arrebentad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2" y="356723"/>
            <a:ext cx="9160648" cy="61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0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Rasga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23"/>
            <a:ext cx="9152476" cy="61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2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ine_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23"/>
            <a:ext cx="9152476" cy="61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4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reem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453"/>
            <a:ext cx="9173878" cy="61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Pilotinho_por_baix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23"/>
            <a:ext cx="9152476" cy="61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5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inhas_arrebentad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23"/>
            <a:ext cx="9152476" cy="61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twist_alta_velocid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2" y="356723"/>
            <a:ext cx="9160648" cy="61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4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bipl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370991"/>
            <a:ext cx="9096437" cy="606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9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ide_by_s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453"/>
            <a:ext cx="9173878" cy="61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velam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37099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8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bag_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453"/>
            <a:ext cx="9173878" cy="61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1 firk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9" y="-26115"/>
            <a:ext cx="8847881" cy="68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4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3_anormalida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2" y="370991"/>
            <a:ext cx="9139244" cy="60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celulas_das_pontas_fechadas_e_slider_no_me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23"/>
            <a:ext cx="9152476" cy="61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5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inhas_arrebentad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453"/>
            <a:ext cx="9173878" cy="61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5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Linhasembaracad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453"/>
            <a:ext cx="9173878" cy="61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0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w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91"/>
            <a:ext cx="9131072" cy="60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5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F775FAC631648A235775D7DF9BA4D" ma:contentTypeVersion="16" ma:contentTypeDescription="Opprett et nytt dokument." ma:contentTypeScope="" ma:versionID="2aaaeeece1707d98537971e171f2e5df">
  <xsd:schema xmlns:xsd="http://www.w3.org/2001/XMLSchema" xmlns:xs="http://www.w3.org/2001/XMLSchema" xmlns:p="http://schemas.microsoft.com/office/2006/metadata/properties" xmlns:ns2="9444c4b6-4643-4b24-88a8-be2098ad7c3d" xmlns:ns3="c080cb85-45e2-403d-9bf7-7f8b6823ac84" targetNamespace="http://schemas.microsoft.com/office/2006/metadata/properties" ma:root="true" ma:fieldsID="6a7eb50f4e14309a66b8b4c270b74dd5" ns2:_="" ns3:_="">
    <xsd:import namespace="9444c4b6-4643-4b24-88a8-be2098ad7c3d"/>
    <xsd:import namespace="c080cb85-45e2-403d-9bf7-7f8b6823ac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Publiseringsstatus" minOccurs="0"/>
                <xsd:element ref="ns2:Webversjon" minOccurs="0"/>
                <xsd:element ref="ns2:Readin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4c4b6-4643-4b24-88a8-be2098ad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Publiseringsstatus" ma:index="24" nillable="true" ma:displayName="Publiseringsstatus" ma:internalName="Publiseringsstatus">
      <xsd:simpleType>
        <xsd:restriction base="dms:Text">
          <xsd:maxLength value="255"/>
        </xsd:restriction>
      </xsd:simpleType>
    </xsd:element>
    <xsd:element name="Webversjon" ma:index="25" nillable="true" ma:displayName="Webversjon" ma:format="Hyperlink" ma:internalName="Webversj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adinDocId" ma:index="26" nillable="true" ma:displayName="ReadinDocId" ma:internalName="ReadinDoc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0cb85-45e2-403d-9bf7-7f8b6823ac84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7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080cb85-45e2-403d-9bf7-7f8b6823ac84">SF37FALL-1485032642-159032</_dlc_DocId>
    <_dlc_DocIdUrl xmlns="c080cb85-45e2-403d-9bf7-7f8b6823ac84">
      <Url>https://idrettsforbundet.sharepoint.com/sites/SF37Aktivitet-Fallskjerm/_layouts/15/DocIdRedir.aspx?ID=SF37FALL-1485032642-159032</Url>
      <Description>SF37FALL-1485032642-159032</Description>
    </_dlc_DocIdUrl>
    <Publiseringsstatus xmlns="9444c4b6-4643-4b24-88a8-be2098ad7c3d" xsi:nil="true"/>
    <Webversjon xmlns="9444c4b6-4643-4b24-88a8-be2098ad7c3d">
      <Url xsi:nil="true"/>
      <Description xsi:nil="true"/>
    </Webversjon>
    <ReadinDocId xmlns="9444c4b6-4643-4b24-88a8-be2098ad7c3d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CEBB0CC-63FD-4BEB-8E0E-9B1BCF145743}"/>
</file>

<file path=customXml/itemProps2.xml><?xml version="1.0" encoding="utf-8"?>
<ds:datastoreItem xmlns:ds="http://schemas.openxmlformats.org/officeDocument/2006/customXml" ds:itemID="{FAC7327B-B624-4ED1-BF51-40ACAAE2D3D0}"/>
</file>

<file path=customXml/itemProps3.xml><?xml version="1.0" encoding="utf-8"?>
<ds:datastoreItem xmlns:ds="http://schemas.openxmlformats.org/officeDocument/2006/customXml" ds:itemID="{DF4EFB0C-6F6C-458C-B649-9BB8D8181D10}"/>
</file>

<file path=customXml/itemProps4.xml><?xml version="1.0" encoding="utf-8"?>
<ds:datastoreItem xmlns:ds="http://schemas.openxmlformats.org/officeDocument/2006/customXml" ds:itemID="{FE2C7088-842C-4D6C-AFFE-E47AEDEF1CC8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</Words>
  <Application>Microsoft Macintosh PowerPoint</Application>
  <PresentationFormat>Skjermfremvisning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Office-tema</vt:lpstr>
      <vt:lpstr>Skjermvurdering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IM Bøe</dc:creator>
  <cp:lastModifiedBy>IM Bøe</cp:lastModifiedBy>
  <cp:revision>11</cp:revision>
  <dcterms:created xsi:type="dcterms:W3CDTF">2012-04-29T18:57:50Z</dcterms:created>
  <dcterms:modified xsi:type="dcterms:W3CDTF">2012-04-30T10:09:53Z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0x010100F8DF775FAC631648A235775D7DF9BA4D</vt:lpwstr>
  </property>
  <property fmtid="{D5CDD505-2E9C-101B-9397-08002B2CF9AE}" pid="3" name="_dlc_DocIdItemGuid">
    <vt:lpwstr>87ef561f-31b8-4351-8daa-ed254fe830ae</vt:lpwstr>
  </property>
</Properties>
</file>