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5"/>
  </p:sldMasterIdLst>
  <p:notesMasterIdLst>
    <p:notesMasterId r:id="rId25"/>
  </p:notesMasterIdLst>
  <p:sldIdLst>
    <p:sldId id="256" r:id="rId6"/>
    <p:sldId id="280" r:id="rId7"/>
    <p:sldId id="257" r:id="rId8"/>
    <p:sldId id="258" r:id="rId9"/>
    <p:sldId id="260" r:id="rId10"/>
    <p:sldId id="261" r:id="rId11"/>
    <p:sldId id="262" r:id="rId12"/>
    <p:sldId id="263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</p:sldIdLst>
  <p:sldSz cx="12192000" cy="6858000"/>
  <p:notesSz cx="6858000" cy="9144000"/>
  <p:embeddedFontLst>
    <p:embeddedFont>
      <p:font typeface="Arial Black" panose="020B0A04020102020204" pitchFamily="34" charset="0"/>
      <p:regular r:id="rId26"/>
      <p:bold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Inter" panose="020B0604020202020204" charset="0"/>
      <p:regular r:id="rId32"/>
      <p:bold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9" roundtripDataSignature="AMtx7mjFYM5a4bDJGfUOfGtUzW6RMclr6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E266CC-6081-307C-AAD7-A481C648C32C}" v="7" dt="2022-05-16T18:33:38.9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134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1.fntdata"/><Relationship Id="rId39" Type="http://customschemas.google.com/relationships/presentationmetadata" Target="metadata"/><Relationship Id="rId21" Type="http://schemas.openxmlformats.org/officeDocument/2006/relationships/slide" Target="slides/slide16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4.fntdata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7.fntdata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3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6.fntdata"/><Relationship Id="rId44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43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en, Knut" userId="S::knut.lien@nlf.no::2002a00a-0c2e-4775-ae41-4cdebb5c17e4" providerId="AD" clId="Web-{E8E266CC-6081-307C-AAD7-A481C648C32C}"/>
    <pc:docChg chg="modSld">
      <pc:chgData name="Lien, Knut" userId="S::knut.lien@nlf.no::2002a00a-0c2e-4775-ae41-4cdebb5c17e4" providerId="AD" clId="Web-{E8E266CC-6081-307C-AAD7-A481C648C32C}" dt="2022-05-16T18:33:38.964" v="6" actId="20577"/>
      <pc:docMkLst>
        <pc:docMk/>
      </pc:docMkLst>
      <pc:sldChg chg="modSp">
        <pc:chgData name="Lien, Knut" userId="S::knut.lien@nlf.no::2002a00a-0c2e-4775-ae41-4cdebb5c17e4" providerId="AD" clId="Web-{E8E266CC-6081-307C-AAD7-A481C648C32C}" dt="2022-05-16T18:33:38.964" v="6" actId="20577"/>
        <pc:sldMkLst>
          <pc:docMk/>
          <pc:sldMk cId="0" sldId="278"/>
        </pc:sldMkLst>
        <pc:spChg chg="mod">
          <ac:chgData name="Lien, Knut" userId="S::knut.lien@nlf.no::2002a00a-0c2e-4775-ae41-4cdebb5c17e4" providerId="AD" clId="Web-{E8E266CC-6081-307C-AAD7-A481C648C32C}" dt="2022-05-16T18:33:38.964" v="6" actId="20577"/>
          <ac:spMkLst>
            <pc:docMk/>
            <pc:sldMk cId="0" sldId="278"/>
            <ac:spMk id="189" creationId="{00000000-0000-0000-0000-000000000000}"/>
          </ac:spMkLst>
        </pc:spChg>
      </pc:sldChg>
    </pc:docChg>
  </pc:docChgLst>
  <pc:docChgLst>
    <pc:chgData name="Lien, Knut" userId="2002a00a-0c2e-4775-ae41-4cdebb5c17e4" providerId="ADAL" clId="{378500FA-F065-412A-A262-98351E9D6A2E}"/>
    <pc:docChg chg="custSel addSld delSld modSld">
      <pc:chgData name="Lien, Knut" userId="2002a00a-0c2e-4775-ae41-4cdebb5c17e4" providerId="ADAL" clId="{378500FA-F065-412A-A262-98351E9D6A2E}" dt="2022-05-16T09:52:09.524" v="373" actId="47"/>
      <pc:docMkLst>
        <pc:docMk/>
      </pc:docMkLst>
      <pc:sldChg chg="modSp mod">
        <pc:chgData name="Lien, Knut" userId="2002a00a-0c2e-4775-ae41-4cdebb5c17e4" providerId="ADAL" clId="{378500FA-F065-412A-A262-98351E9D6A2E}" dt="2022-05-16T09:31:53.831" v="40" actId="6549"/>
        <pc:sldMkLst>
          <pc:docMk/>
          <pc:sldMk cId="0" sldId="258"/>
        </pc:sldMkLst>
        <pc:spChg chg="mod">
          <ac:chgData name="Lien, Knut" userId="2002a00a-0c2e-4775-ae41-4cdebb5c17e4" providerId="ADAL" clId="{378500FA-F065-412A-A262-98351E9D6A2E}" dt="2022-05-16T09:31:53.831" v="40" actId="6549"/>
          <ac:spMkLst>
            <pc:docMk/>
            <pc:sldMk cId="0" sldId="258"/>
            <ac:spMk id="89" creationId="{00000000-0000-0000-0000-000000000000}"/>
          </ac:spMkLst>
        </pc:spChg>
      </pc:sldChg>
      <pc:sldChg chg="modSp del mod modShow">
        <pc:chgData name="Lien, Knut" userId="2002a00a-0c2e-4775-ae41-4cdebb5c17e4" providerId="ADAL" clId="{378500FA-F065-412A-A262-98351E9D6A2E}" dt="2022-05-16T09:51:53.761" v="369" actId="47"/>
        <pc:sldMkLst>
          <pc:docMk/>
          <pc:sldMk cId="0" sldId="259"/>
        </pc:sldMkLst>
        <pc:spChg chg="mod">
          <ac:chgData name="Lien, Knut" userId="2002a00a-0c2e-4775-ae41-4cdebb5c17e4" providerId="ADAL" clId="{378500FA-F065-412A-A262-98351E9D6A2E}" dt="2022-05-16T09:32:47.055" v="41" actId="6549"/>
          <ac:spMkLst>
            <pc:docMk/>
            <pc:sldMk cId="0" sldId="259"/>
            <ac:spMk id="94" creationId="{00000000-0000-0000-0000-000000000000}"/>
          </ac:spMkLst>
        </pc:spChg>
      </pc:sldChg>
      <pc:sldChg chg="modSp mod">
        <pc:chgData name="Lien, Knut" userId="2002a00a-0c2e-4775-ae41-4cdebb5c17e4" providerId="ADAL" clId="{378500FA-F065-412A-A262-98351E9D6A2E}" dt="2022-05-16T09:39:28.136" v="129" actId="20577"/>
        <pc:sldMkLst>
          <pc:docMk/>
          <pc:sldMk cId="0" sldId="260"/>
        </pc:sldMkLst>
        <pc:spChg chg="mod">
          <ac:chgData name="Lien, Knut" userId="2002a00a-0c2e-4775-ae41-4cdebb5c17e4" providerId="ADAL" clId="{378500FA-F065-412A-A262-98351E9D6A2E}" dt="2022-05-16T09:39:28.136" v="129" actId="20577"/>
          <ac:spMkLst>
            <pc:docMk/>
            <pc:sldMk cId="0" sldId="260"/>
            <ac:spMk id="99" creationId="{00000000-0000-0000-0000-000000000000}"/>
          </ac:spMkLst>
        </pc:spChg>
      </pc:sldChg>
      <pc:sldChg chg="modSp mod">
        <pc:chgData name="Lien, Knut" userId="2002a00a-0c2e-4775-ae41-4cdebb5c17e4" providerId="ADAL" clId="{378500FA-F065-412A-A262-98351E9D6A2E}" dt="2022-05-16T09:44:35.668" v="368" actId="20577"/>
        <pc:sldMkLst>
          <pc:docMk/>
          <pc:sldMk cId="0" sldId="263"/>
        </pc:sldMkLst>
        <pc:spChg chg="mod">
          <ac:chgData name="Lien, Knut" userId="2002a00a-0c2e-4775-ae41-4cdebb5c17e4" providerId="ADAL" clId="{378500FA-F065-412A-A262-98351E9D6A2E}" dt="2022-05-16T09:44:35.668" v="368" actId="20577"/>
          <ac:spMkLst>
            <pc:docMk/>
            <pc:sldMk cId="0" sldId="263"/>
            <ac:spMk id="114" creationId="{00000000-0000-0000-0000-000000000000}"/>
          </ac:spMkLst>
        </pc:spChg>
      </pc:sldChg>
      <pc:sldChg chg="del mod modShow">
        <pc:chgData name="Lien, Knut" userId="2002a00a-0c2e-4775-ae41-4cdebb5c17e4" providerId="ADAL" clId="{378500FA-F065-412A-A262-98351E9D6A2E}" dt="2022-05-16T09:51:59.988" v="370" actId="47"/>
        <pc:sldMkLst>
          <pc:docMk/>
          <pc:sldMk cId="0" sldId="264"/>
        </pc:sldMkLst>
      </pc:sldChg>
      <pc:sldChg chg="del mod modShow">
        <pc:chgData name="Lien, Knut" userId="2002a00a-0c2e-4775-ae41-4cdebb5c17e4" providerId="ADAL" clId="{378500FA-F065-412A-A262-98351E9D6A2E}" dt="2022-05-16T09:52:02.355" v="371" actId="47"/>
        <pc:sldMkLst>
          <pc:docMk/>
          <pc:sldMk cId="0" sldId="265"/>
        </pc:sldMkLst>
      </pc:sldChg>
      <pc:sldChg chg="del mod modShow">
        <pc:chgData name="Lien, Knut" userId="2002a00a-0c2e-4775-ae41-4cdebb5c17e4" providerId="ADAL" clId="{378500FA-F065-412A-A262-98351E9D6A2E}" dt="2022-05-16T09:52:04.790" v="372" actId="47"/>
        <pc:sldMkLst>
          <pc:docMk/>
          <pc:sldMk cId="0" sldId="266"/>
        </pc:sldMkLst>
      </pc:sldChg>
      <pc:sldChg chg="modSp mod">
        <pc:chgData name="Lien, Knut" userId="2002a00a-0c2e-4775-ae41-4cdebb5c17e4" providerId="ADAL" clId="{378500FA-F065-412A-A262-98351E9D6A2E}" dt="2022-05-16T09:37:54.321" v="123" actId="6549"/>
        <pc:sldMkLst>
          <pc:docMk/>
          <pc:sldMk cId="0" sldId="267"/>
        </pc:sldMkLst>
        <pc:spChg chg="mod">
          <ac:chgData name="Lien, Knut" userId="2002a00a-0c2e-4775-ae41-4cdebb5c17e4" providerId="ADAL" clId="{378500FA-F065-412A-A262-98351E9D6A2E}" dt="2022-05-16T09:37:54.321" v="123" actId="6549"/>
          <ac:spMkLst>
            <pc:docMk/>
            <pc:sldMk cId="0" sldId="267"/>
            <ac:spMk id="134" creationId="{00000000-0000-0000-0000-000000000000}"/>
          </ac:spMkLst>
        </pc:spChg>
      </pc:sldChg>
      <pc:sldChg chg="modSp mod">
        <pc:chgData name="Lien, Knut" userId="2002a00a-0c2e-4775-ae41-4cdebb5c17e4" providerId="ADAL" clId="{378500FA-F065-412A-A262-98351E9D6A2E}" dt="2022-05-16T09:38:14.344" v="125" actId="20577"/>
        <pc:sldMkLst>
          <pc:docMk/>
          <pc:sldMk cId="0" sldId="268"/>
        </pc:sldMkLst>
        <pc:spChg chg="mod">
          <ac:chgData name="Lien, Knut" userId="2002a00a-0c2e-4775-ae41-4cdebb5c17e4" providerId="ADAL" clId="{378500FA-F065-412A-A262-98351E9D6A2E}" dt="2022-05-16T09:38:14.344" v="125" actId="20577"/>
          <ac:spMkLst>
            <pc:docMk/>
            <pc:sldMk cId="0" sldId="268"/>
            <ac:spMk id="139" creationId="{00000000-0000-0000-0000-000000000000}"/>
          </ac:spMkLst>
        </pc:spChg>
      </pc:sldChg>
      <pc:sldChg chg="del mod modShow">
        <pc:chgData name="Lien, Knut" userId="2002a00a-0c2e-4775-ae41-4cdebb5c17e4" providerId="ADAL" clId="{378500FA-F065-412A-A262-98351E9D6A2E}" dt="2022-05-16T09:52:09.524" v="373" actId="47"/>
        <pc:sldMkLst>
          <pc:docMk/>
          <pc:sldMk cId="0" sldId="269"/>
        </pc:sldMkLst>
      </pc:sldChg>
      <pc:sldChg chg="del">
        <pc:chgData name="Lien, Knut" userId="2002a00a-0c2e-4775-ae41-4cdebb5c17e4" providerId="ADAL" clId="{378500FA-F065-412A-A262-98351E9D6A2E}" dt="2022-05-03T13:47:01.459" v="0" actId="47"/>
        <pc:sldMkLst>
          <pc:docMk/>
          <pc:sldMk cId="0" sldId="276"/>
        </pc:sldMkLst>
      </pc:sldChg>
      <pc:sldChg chg="modSp add mod">
        <pc:chgData name="Lien, Knut" userId="2002a00a-0c2e-4775-ae41-4cdebb5c17e4" providerId="ADAL" clId="{378500FA-F065-412A-A262-98351E9D6A2E}" dt="2022-05-16T09:31:21.276" v="39" actId="20577"/>
        <pc:sldMkLst>
          <pc:docMk/>
          <pc:sldMk cId="1758797579" sldId="280"/>
        </pc:sldMkLst>
        <pc:spChg chg="mod">
          <ac:chgData name="Lien, Knut" userId="2002a00a-0c2e-4775-ae41-4cdebb5c17e4" providerId="ADAL" clId="{378500FA-F065-412A-A262-98351E9D6A2E}" dt="2022-05-16T09:31:21.276" v="39" actId="20577"/>
          <ac:spMkLst>
            <pc:docMk/>
            <pc:sldMk cId="1758797579" sldId="280"/>
            <ac:spMk id="7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77" name="Google Shape;7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7" name="Google Shape;13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7" name="Google Shape;147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2" name="Google Shape;15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7" name="Google Shape;157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2" name="Google Shape;162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1efffe59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7" name="Google Shape;167;g11efffe59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1efffe59cb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2" name="Google Shape;172;g11efffe59cb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2" name="Google Shape;182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7" name="Google Shape;187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92" name="Google Shape;19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77" name="Google Shape;7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36767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2" name="Google Shape;8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o-NO"/>
              <a:t>Eksempler på spøk etc</a:t>
            </a:r>
            <a:endParaRPr/>
          </a:p>
        </p:txBody>
      </p:sp>
      <p:sp>
        <p:nvSpPr>
          <p:cNvPr id="102" name="Google Shape;10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o-NO"/>
              <a:t>I flyet: “ta på”, være nær etc. Elever: sjekk av utstyr</a:t>
            </a:r>
            <a:endParaRPr/>
          </a:p>
        </p:txBody>
      </p:sp>
      <p:sp>
        <p:nvSpPr>
          <p:cNvPr id="112" name="Google Shape;11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2" name="Google Shape;13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lysbilde">
  <p:cSld name="Tittellysbil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pic>
        <p:nvPicPr>
          <p:cNvPr id="14" name="Google Shape;14;p16" descr="A person flying through the air on a cloudy day&#10;&#10;Description automatically generated"/>
          <p:cNvPicPr preferRelativeResize="0"/>
          <p:nvPr/>
        </p:nvPicPr>
        <p:blipFill rotWithShape="1">
          <a:blip r:embed="rId2">
            <a:alphaModFix amt="35000"/>
          </a:blip>
          <a:srcRect l="-170"/>
          <a:stretch/>
        </p:blipFill>
        <p:spPr>
          <a:xfrm>
            <a:off x="-168696" y="0"/>
            <a:ext cx="12484615" cy="688538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pic>
        <p:nvPicPr>
          <p:cNvPr id="16" name="Google Shape;16;p16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92737" y="6022382"/>
            <a:ext cx="4585238" cy="86300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6"/>
          <p:cNvSpPr/>
          <p:nvPr/>
        </p:nvSpPr>
        <p:spPr>
          <a:xfrm>
            <a:off x="8677975" y="6022382"/>
            <a:ext cx="3514025" cy="863001"/>
          </a:xfrm>
          <a:prstGeom prst="rect">
            <a:avLst/>
          </a:prstGeom>
          <a:solidFill>
            <a:srgbClr val="0930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6"/>
          <p:cNvSpPr/>
          <p:nvPr/>
        </p:nvSpPr>
        <p:spPr>
          <a:xfrm>
            <a:off x="1415480" y="6022382"/>
            <a:ext cx="3154145" cy="863001"/>
          </a:xfrm>
          <a:prstGeom prst="rect">
            <a:avLst/>
          </a:prstGeom>
          <a:solidFill>
            <a:srgbClr val="0930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6"/>
          <p:cNvSpPr/>
          <p:nvPr/>
        </p:nvSpPr>
        <p:spPr>
          <a:xfrm>
            <a:off x="0" y="6022381"/>
            <a:ext cx="2315002" cy="863002"/>
          </a:xfrm>
          <a:prstGeom prst="rect">
            <a:avLst/>
          </a:prstGeom>
          <a:solidFill>
            <a:srgbClr val="0930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" name="Google Shape;20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260" y="112967"/>
            <a:ext cx="1333220" cy="845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16" descr="A close up of a 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14743" y="-22820"/>
            <a:ext cx="1187247" cy="11130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loverskrift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 innholdsdeler" type="twoObj">
  <p:cSld name="TWO_OBJECT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menligning" type="twoTxTwoObj">
  <p:cSld name="TWO_OBJECTS_WITH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9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re tittel" type="titleOnly">
  <p:cSld name="TITLE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hold med tekst" type="objTx">
  <p:cSld name="OBJECT_WITH_CAPTION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e med tekst" type="picTx">
  <p:cSld name="PICTURE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2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2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</p:sp>
      <p:sp>
        <p:nvSpPr>
          <p:cNvPr id="59" name="Google Shape;59;p22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ekst" type="vertTx">
  <p:cSld name="VERTICAL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ittel og tekst" type="vertTitleAndTx">
  <p:cSld name="VERTICAL_TITLE_AND_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nlf.no/info/si-fra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idrettsforbundet.no/tema/retningslinjer/seksuell-trakassering-og-overgrep/" TargetMode="External"/><Relationship Id="rId4" Type="http://schemas.openxmlformats.org/officeDocument/2006/relationships/hyperlink" Target="https://portal.mittvarsel.no/v/nif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"/>
          <p:cNvSpPr/>
          <p:nvPr/>
        </p:nvSpPr>
        <p:spPr>
          <a:xfrm>
            <a:off x="1144208" y="1738294"/>
            <a:ext cx="9667874" cy="9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-NO" sz="5400" b="1" i="0" u="none" strike="noStrike" cap="none">
                <a:solidFill>
                  <a:srgbClr val="083039"/>
                </a:solidFill>
                <a:latin typeface="Arial Black"/>
                <a:ea typeface="Arial Black"/>
                <a:cs typeface="Arial Black"/>
                <a:sym typeface="Arial Black"/>
              </a:rPr>
              <a:t>Seksuell trakassering og overgrep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/>
          <p:nvPr/>
        </p:nvSpPr>
        <p:spPr>
          <a:xfrm>
            <a:off x="1262063" y="711724"/>
            <a:ext cx="9667874" cy="5008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r>
              <a:rPr lang="no-NO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Fakta – sammenhenger og vurderinger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r>
              <a:rPr lang="no-NO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Forskning viser at det er mindre trakassering i miljøer hvor det er omtrent like mange kvinner som menn, enn i miljøer som er dominert av ett kjønn.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r>
              <a:rPr lang="no-NO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sosiale sammenhenger er det først og fremst når det er alkohol med i bildet at seksuell trakassering og overgrep skje</a:t>
            </a:r>
            <a:r>
              <a:rPr lang="nb-NO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no-NO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4"/>
          <p:cNvSpPr/>
          <p:nvPr/>
        </p:nvSpPr>
        <p:spPr>
          <a:xfrm>
            <a:off x="1262063" y="711724"/>
            <a:ext cx="9667874" cy="5008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r>
              <a:rPr lang="no-NO" sz="3600" b="1" i="0" u="none" strike="noStrike" cap="none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Følgende retningslinjer gjelder i hele norsk idrett: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600" b="1" i="0" u="none" strike="noStrike" cap="none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1.</a:t>
            </a:r>
            <a:r>
              <a:rPr lang="no-NO" sz="2600" b="0" i="0" u="none" strike="noStrike" cap="none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 Behandle alle med respekt, og avstå fra alle former for kommunikasjon, handling eller behandling som kan oppleves som krenkende.</a:t>
            </a: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0" i="0" u="none" strike="noStrike" cap="none">
              <a:solidFill>
                <a:srgbClr val="000335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600" b="1" i="0" u="none" strike="noStrike" cap="none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2.</a:t>
            </a:r>
            <a:r>
              <a:rPr lang="no-NO" sz="2600" b="0" i="0" u="none" strike="noStrike" cap="none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 Unngå berøringer som kan oppleves som uønsket.</a:t>
            </a: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1" i="0" u="none" strike="noStrike" cap="none">
              <a:solidFill>
                <a:srgbClr val="000335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600" b="1" i="0" u="none" strike="noStrike" cap="none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3.</a:t>
            </a:r>
            <a:r>
              <a:rPr lang="no-NO" sz="2600" b="0" i="0" u="none" strike="noStrike" cap="none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 Unngå alle former for verbal intimitet som kan oppleves som seksuelt ladet.</a:t>
            </a:r>
            <a:endParaRPr sz="2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br>
              <a:rPr lang="no-NO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"/>
          <p:cNvSpPr/>
          <p:nvPr/>
        </p:nvSpPr>
        <p:spPr>
          <a:xfrm>
            <a:off x="1262063" y="711724"/>
            <a:ext cx="9667874" cy="5008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r>
              <a:rPr lang="no-NO" sz="3400" b="1" i="0" u="none" strike="noStrike" cap="none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Følgende retningslinjer gjelder i hele norsk idrett (Forts):</a:t>
            </a:r>
            <a:endParaRPr sz="12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800" b="1" i="0" u="none" strike="noStrike" cap="none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4.</a:t>
            </a:r>
            <a:r>
              <a:rPr lang="no-NO" sz="2800" b="0" i="0" u="none" strike="noStrike" cap="none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 </a:t>
            </a:r>
            <a:r>
              <a:rPr lang="no-NO" sz="2600" b="0" i="0" u="none" strike="noStrike" cap="none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Unngå uttrykk, vitser og meninger som omhandler utøveres kjønn eller seksuelle orientering på en negativ måte.</a:t>
            </a:r>
            <a:br>
              <a:rPr lang="no-NO" sz="2600" b="0" i="0" u="none" strike="noStrike" cap="none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</a:br>
            <a:endParaRPr sz="2600" b="0" i="0" u="none" strike="noStrike" cap="none">
              <a:solidFill>
                <a:srgbClr val="000335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600" b="1" i="0" u="none" strike="noStrike" cap="none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5.</a:t>
            </a:r>
            <a:r>
              <a:rPr lang="no-NO" sz="2600" b="0" i="0" u="none" strike="noStrike" cap="none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 Tilstrebe å ha begge kjønn representert i støtteapparatet.</a:t>
            </a:r>
            <a:br>
              <a:rPr lang="no-NO" sz="2600" b="0" i="0" u="none" strike="noStrike" cap="none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</a:br>
            <a:endParaRPr sz="2600" b="0" i="0" u="none" strike="noStrike" cap="none">
              <a:solidFill>
                <a:srgbClr val="000335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600" b="1" i="0" u="none" strike="noStrike" cap="none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6.</a:t>
            </a:r>
            <a:r>
              <a:rPr lang="no-NO" sz="2600" b="0" i="0" u="none" strike="noStrike" cap="none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 Unngå kontakt med utøvere i private rom uten at det er f</a:t>
            </a:r>
            <a:r>
              <a:rPr lang="no-NO" sz="2500" b="0" i="0" u="none" strike="noStrike" cap="none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lere til stede eller det er avtalt med foresatte eller </a:t>
            </a:r>
            <a:r>
              <a:rPr lang="no-NO" sz="2600" b="0" i="0" u="none" strike="noStrike" cap="none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idrettsledelsen.</a:t>
            </a:r>
            <a:endParaRPr sz="12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/>
          <p:nvPr/>
        </p:nvSpPr>
        <p:spPr>
          <a:xfrm>
            <a:off x="1262063" y="711724"/>
            <a:ext cx="9667874" cy="5008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r>
              <a:rPr lang="no-NO" sz="3400" b="1" i="0" u="none" strike="noStrike" cap="none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Følgende retningslinjer gjelder i hele norsk idrett (Forts):</a:t>
            </a:r>
            <a:endParaRPr sz="12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600" b="1" i="0" u="none" strike="noStrike" cap="none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7.</a:t>
            </a:r>
            <a:r>
              <a:rPr lang="no-NO" sz="2600" b="0" i="0" u="none" strike="noStrike" cap="none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 Vise respekt for utøverens, trenerens og lederens privatliv.</a:t>
            </a: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0" i="0" u="none" strike="noStrike" cap="none">
              <a:solidFill>
                <a:srgbClr val="000335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600" b="1" i="0" u="none" strike="noStrike" cap="none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8.</a:t>
            </a:r>
            <a:r>
              <a:rPr lang="no-NO" sz="2600" b="0" i="0" u="none" strike="noStrike" cap="none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 </a:t>
            </a:r>
            <a:r>
              <a:rPr lang="no-NO" sz="2600" b="0" i="0" u="sng" strike="noStrike" cap="none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Unngå doble relasjoner. Dersom et gjensidig forhold etableres bør situasjonen tas opp og avklares åpent i miljøet</a:t>
            </a:r>
            <a:r>
              <a:rPr lang="no-NO" sz="2600" b="0" i="0" u="none" strike="noStrike" cap="none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0" i="0" u="none" strike="noStrike" cap="none">
              <a:solidFill>
                <a:srgbClr val="000335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600" b="1" i="0" u="none" strike="noStrike" cap="none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9.</a:t>
            </a:r>
            <a:r>
              <a:rPr lang="no-NO" sz="2600" b="0" i="0" u="none" strike="noStrike" cap="none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 Ikke tilby noe form for motytelse i den hensikt å forlange eller forvente seksuelle tjenester i retur.</a:t>
            </a:r>
            <a:endParaRPr sz="12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6"/>
          <p:cNvSpPr/>
          <p:nvPr/>
        </p:nvSpPr>
        <p:spPr>
          <a:xfrm>
            <a:off x="1262063" y="711724"/>
            <a:ext cx="9667874" cy="5008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r>
              <a:rPr lang="no-NO" sz="3400" b="1" i="0" u="none" strike="noStrike" cap="none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Følgende retningslinjer gjelder i hele norsk idrett (Forts):</a:t>
            </a:r>
            <a:endParaRPr sz="12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600" b="1" i="0" u="none" strike="noStrike" cap="none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10.</a:t>
            </a:r>
            <a:r>
              <a:rPr lang="no-NO" sz="2600" b="0" i="0" u="none" strike="noStrike" cap="none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 Gripe inn og varsle dersom man opplever brudd på disse retningslinjene. Støtteapparatet (trenere, ledere, tillitsvalgte, funksjonærer, dommere, foreldre mfl.) har hovedansvar for at retningslinjene gjøres kjent og overholdes i organisasjonen/idrettsmiljøet.</a:t>
            </a:r>
            <a:endParaRPr sz="2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1efffe59cb_0_0"/>
          <p:cNvSpPr/>
          <p:nvPr/>
        </p:nvSpPr>
        <p:spPr>
          <a:xfrm>
            <a:off x="1262063" y="711724"/>
            <a:ext cx="9667800" cy="50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r>
              <a:rPr lang="no-NO" sz="3400" b="1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Retningslinjer - Tilleggspunkter for NLF</a:t>
            </a:r>
            <a:r>
              <a:rPr lang="no-NO" sz="3400" b="1" i="0" u="none" strike="noStrike" cap="none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  <a:endParaRPr sz="12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600" b="1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11.</a:t>
            </a:r>
            <a:r>
              <a:rPr lang="no-NO" sz="2600" b="0" i="0" u="none" strike="noStrike" cap="none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 </a:t>
            </a:r>
            <a:r>
              <a:rPr lang="no-NO" sz="2000">
                <a:solidFill>
                  <a:schemeClr val="dk1"/>
                </a:solidFill>
              </a:rPr>
              <a:t>Tillitsvalgte og instruktører i sentrale posisjoner i organisasjonen skal være ekstra forsiktig med doble relasjoner. Og være bevisst at de har makt og tillit i form av sitt verv eller sin stilling med tanke på å inngå forhold til elever og nye medlemmer.</a:t>
            </a:r>
            <a:endParaRPr sz="20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-NO" sz="2600" b="1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12.</a:t>
            </a:r>
            <a:r>
              <a:rPr lang="no-NO" sz="2000">
                <a:solidFill>
                  <a:schemeClr val="dk1"/>
                </a:solidFill>
              </a:rPr>
              <a:t> Vær din rolle bevisst, også på sosiale medier (SoMe). Instruktører skal utvise forsiktighet ved kontakt gjennom (SoMe), det er viktig å være bevisst på at denne type oppmerksomhet og kommunikasjon lett kan misforståes. Det er alltid instruktøren sitt ansvar å sette grenser hvis kontakten overskrider vanlig kommunikasjon.</a:t>
            </a:r>
            <a:endParaRPr sz="20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1efffe59cb_0_4"/>
          <p:cNvSpPr/>
          <p:nvPr/>
        </p:nvSpPr>
        <p:spPr>
          <a:xfrm>
            <a:off x="1262063" y="711724"/>
            <a:ext cx="9667800" cy="50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r>
              <a:rPr lang="no-NO" sz="3400" b="1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Retningslinjer - Tilleggspunkter for NLF</a:t>
            </a:r>
            <a:r>
              <a:rPr lang="no-NO" sz="3400" b="1" i="0" u="none" strike="noStrike" cap="none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  <a:endParaRPr sz="12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1">
              <a:solidFill>
                <a:srgbClr val="000335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600" b="1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Målsetning: </a:t>
            </a:r>
            <a:endParaRPr sz="2600" b="1">
              <a:solidFill>
                <a:srgbClr val="000335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335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000">
                <a:solidFill>
                  <a:srgbClr val="000335"/>
                </a:solidFill>
              </a:rPr>
              <a:t>Alle instruktører og tillitsvalgte skal få informasjon om NIF og F/NLF sine retningslinjer, rutiner for forebygging og håndtering av seksuell trakassering. Det skal være en del av standard informasjon til nyvalgte i tillitsverv, nye instruktører og til nye medlemmer på grunnkurs. </a:t>
            </a:r>
            <a:endParaRPr sz="2000">
              <a:solidFill>
                <a:srgbClr val="000335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8"/>
          <p:cNvSpPr/>
          <p:nvPr/>
        </p:nvSpPr>
        <p:spPr>
          <a:xfrm>
            <a:off x="1262063" y="711724"/>
            <a:ext cx="9667874" cy="5008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r>
              <a:rPr lang="no-NO" sz="3600" b="1" i="0" u="none" strike="noStrike" cap="none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Reaksjoner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r>
              <a:rPr lang="no-NO" sz="2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Generelt</a:t>
            </a:r>
            <a:endParaRPr i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r>
              <a:rPr lang="no-NO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Alt fra muntlig advarsel til å bli fratatt lisens for kortere eller lengre tid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r>
              <a:rPr lang="no-NO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Instruktører: Stilles strengere krav til instruktører enn til andre hoppere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9"/>
          <p:cNvSpPr/>
          <p:nvPr/>
        </p:nvSpPr>
        <p:spPr>
          <a:xfrm>
            <a:off x="1262063" y="711724"/>
            <a:ext cx="9667874" cy="5008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r>
              <a:rPr lang="no-NO" sz="3600" b="1" i="0" u="none" strike="noStrike" cap="none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Les mere her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hlinkClick r:id="rId3"/>
              </a:rPr>
              <a:t>https://nlf.no/info/si-fra</a:t>
            </a:r>
            <a:endParaRPr/>
          </a:p>
          <a:p>
            <a:endParaRPr lang="en-US" sz="2800" dirty="0"/>
          </a:p>
          <a:p>
            <a:r>
              <a:rPr lang="en-US" sz="2800" u="sng" dirty="0">
                <a:hlinkClick r:id="rId4"/>
              </a:rPr>
              <a:t>https://portal.mittvarsel.no/v/nif</a:t>
            </a:r>
            <a:endParaRPr lang="en-US">
              <a:hlinkClick r:id="rId4"/>
            </a:endParaRPr>
          </a:p>
          <a:p>
            <a:pPr>
              <a:buClr>
                <a:srgbClr val="083039"/>
              </a:buClr>
              <a:buSzPts val="700"/>
            </a:pPr>
            <a:endParaRPr lang="no-NO" sz="2800" u="sng" dirty="0"/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Arial Black"/>
              <a:buNone/>
            </a:pPr>
            <a:r>
              <a:rPr lang="no-NO" sz="2800" b="0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https://www.idrettsforbundet.no/tema/retningslinjer/seksuell-trakassering-og-overgrep/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4"/>
          <p:cNvSpPr/>
          <p:nvPr/>
        </p:nvSpPr>
        <p:spPr>
          <a:xfrm>
            <a:off x="1144208" y="1738294"/>
            <a:ext cx="9667874" cy="9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1350"/>
              <a:buFont typeface="Arial Black"/>
              <a:buNone/>
            </a:pPr>
            <a:r>
              <a:rPr lang="no-NO" sz="5400" b="1" i="0" u="none" strike="noStrike" cap="none">
                <a:solidFill>
                  <a:srgbClr val="083039"/>
                </a:solidFill>
                <a:latin typeface="Arial Black"/>
                <a:ea typeface="Arial Black"/>
                <a:cs typeface="Arial Black"/>
                <a:sym typeface="Arial Black"/>
              </a:rPr>
              <a:t>Spørsmål?</a:t>
            </a:r>
            <a:endParaRPr sz="5400" b="1" i="0" u="none" strike="noStrike" cap="none">
              <a:solidFill>
                <a:srgbClr val="083039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"/>
          <p:cNvSpPr/>
          <p:nvPr/>
        </p:nvSpPr>
        <p:spPr>
          <a:xfrm>
            <a:off x="1144208" y="1738294"/>
            <a:ext cx="9667874" cy="9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b-NO" sz="5400" b="1" i="0" u="none" strike="noStrike" cap="none" dirty="0">
                <a:solidFill>
                  <a:srgbClr val="083039"/>
                </a:solidFill>
                <a:latin typeface="Arial Black"/>
                <a:ea typeface="Arial Black"/>
                <a:cs typeface="Arial Black"/>
                <a:sym typeface="Arial Black"/>
              </a:rPr>
              <a:t>Hva er seksuell trakassering 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58797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"/>
          <p:cNvSpPr/>
          <p:nvPr/>
        </p:nvSpPr>
        <p:spPr>
          <a:xfrm>
            <a:off x="1144208" y="1100831"/>
            <a:ext cx="9667874" cy="4791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1350"/>
              <a:buFont typeface="Arial Black"/>
              <a:buNone/>
            </a:pPr>
            <a:r>
              <a:rPr lang="no-NO" sz="5400" b="1" i="0" u="none" strike="noStrike" cap="none">
                <a:solidFill>
                  <a:srgbClr val="083039"/>
                </a:solidFill>
                <a:latin typeface="Arial Black"/>
                <a:ea typeface="Arial Black"/>
                <a:cs typeface="Arial Black"/>
                <a:sym typeface="Arial Black"/>
              </a:rPr>
              <a:t>Bakgrunn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⮚"/>
            </a:pPr>
            <a:r>
              <a:rPr lang="no-NO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Meldinger og historier fra forskjellig medlemmer/hoppfelt sesongen 2021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4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⮚"/>
            </a:pPr>
            <a:r>
              <a:rPr lang="no-NO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I1-oppgave ved Anna Fasting høsten 2021</a:t>
            </a:r>
            <a:endParaRPr/>
          </a:p>
          <a:p>
            <a:pPr marL="536575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Mange tilbakemeldinger fra jenter</a:t>
            </a:r>
            <a:endParaRPr/>
          </a:p>
          <a:p>
            <a:pPr marL="285750" marR="0" lvl="8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⮚"/>
            </a:pPr>
            <a:r>
              <a:rPr lang="no-NO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Etablering av struktur i NLF</a:t>
            </a:r>
            <a:endParaRPr/>
          </a:p>
          <a:p>
            <a:pPr marL="536575" marR="0" lvl="8" indent="-536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Ansvarlige/saksbehan</a:t>
            </a:r>
            <a:r>
              <a:rPr lang="no-NO" sz="2000"/>
              <a:t>dlere</a:t>
            </a:r>
            <a:r>
              <a:rPr lang="no-NO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styret NLF (Rebecca og Thomas)</a:t>
            </a:r>
            <a:endParaRPr/>
          </a:p>
          <a:p>
            <a:pPr marL="536575" marR="0" lvl="8" indent="-536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Ansvarlig F/NLF (John Eirik)</a:t>
            </a:r>
            <a:endParaRPr/>
          </a:p>
          <a:p>
            <a:pPr marL="536575" marR="0" lvl="8" indent="-536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no-NO" sz="2000"/>
              <a:t>“</a:t>
            </a:r>
            <a:r>
              <a:rPr lang="no-NO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Saksbehandlere</a:t>
            </a:r>
            <a:r>
              <a:rPr lang="no-NO" sz="2000"/>
              <a:t>”</a:t>
            </a:r>
            <a:r>
              <a:rPr lang="no-NO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(Sissel og Knut)</a:t>
            </a:r>
            <a:endParaRPr/>
          </a:p>
          <a:p>
            <a:pPr marL="536575" marR="0" lvl="8" indent="-536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Varslingskanal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"/>
          <p:cNvSpPr/>
          <p:nvPr/>
        </p:nvSpPr>
        <p:spPr>
          <a:xfrm>
            <a:off x="1262063" y="711724"/>
            <a:ext cx="9667874" cy="5008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800" b="1" i="0" u="none" strike="noStrike" cap="none" dirty="0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Retningslinjer mot seksuell trakassering og overgrep i idretten.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800" b="1" i="0" u="none" strike="noStrike" cap="none" dirty="0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(Vedtatt av Idrettsstyret i september 2010)</a:t>
            </a:r>
            <a:endParaRPr sz="2800" b="0" i="0" u="none" strike="noStrike" cap="none" dirty="0">
              <a:solidFill>
                <a:srgbClr val="000335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dirty="0">
              <a:solidFill>
                <a:srgbClr val="000335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no-NO" sz="2100" b="0" i="0" u="none" strike="noStrike" cap="none" dirty="0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Seksuelle overgrep og seksuell trakassering er </a:t>
            </a:r>
            <a:r>
              <a:rPr lang="no-NO" sz="2100" b="0" i="1" u="none" strike="noStrike" cap="none" dirty="0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totalt uforenlig med idrettens verdier. </a:t>
            </a:r>
            <a:endParaRPr sz="2100" b="0" i="1" u="none" strike="noStrike" cap="none" dirty="0">
              <a:solidFill>
                <a:srgbClr val="000335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100" dirty="0">
              <a:solidFill>
                <a:srgbClr val="000335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no-NO" sz="2100" b="0" i="0" u="none" strike="noStrike" cap="none" dirty="0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Det er </a:t>
            </a:r>
            <a:r>
              <a:rPr lang="no-NO" sz="2100" b="0" i="1" u="none" strike="noStrike" cap="none" dirty="0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nulltoleranse</a:t>
            </a:r>
            <a:r>
              <a:rPr lang="no-NO" sz="2100" b="0" i="0" u="none" strike="noStrike" cap="none" dirty="0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 for diskriminering og trakassering uansett kjønn, etnisk bakgrunn, livssyn, seksuell orientering og funksjonshemming i norsk idrett. </a:t>
            </a:r>
            <a:endParaRPr sz="15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"/>
          <p:cNvSpPr/>
          <p:nvPr/>
        </p:nvSpPr>
        <p:spPr>
          <a:xfrm>
            <a:off x="1262063" y="711724"/>
            <a:ext cx="9667874" cy="5008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r>
              <a:rPr lang="no-NO" sz="3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Trakassering generelt</a:t>
            </a:r>
            <a:r>
              <a:rPr lang="no-NO" sz="3600" b="1" i="0" u="none" strike="noStrike" cap="none" dirty="0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endParaRPr sz="2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Felles for alle former for trakassering er at oppførselen er uønsket, krenkende, truende eller plagsom for den som utsettes for dette. </a:t>
            </a:r>
            <a:endParaRPr lang="nb-NO"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nb-NO" sz="28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Dette betyr at </a:t>
            </a:r>
            <a:r>
              <a:rPr lang="no-NO" sz="2800" b="0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slike opplevelser er uavhengig av om den som trakasserer gjør det med hensikt eller ikke</a:t>
            </a:r>
            <a:r>
              <a:rPr lang="no-NO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Dette er viktig fordi både kvinner og menn kan ha ulike oppfatninger av hva som er uønsket og krenkende.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br>
              <a:rPr lang="no-NO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5"/>
          <p:cNvSpPr/>
          <p:nvPr/>
        </p:nvSpPr>
        <p:spPr>
          <a:xfrm>
            <a:off x="1262063" y="711724"/>
            <a:ext cx="9667874" cy="5008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r>
              <a:rPr lang="no-NO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Seksuell trakassering </a:t>
            </a:r>
            <a:r>
              <a:rPr lang="no-NO" sz="3600" b="1" i="0" u="none" strike="noStrike" cap="none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Seksuell trakassering kan være både verbal, ikke-verbal og fysisk.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Verbal</a:t>
            </a:r>
            <a:r>
              <a:rPr lang="no-NO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seksuell trakassering kan være uønskede nærgående spørsmål om kropp, klær eller privatliv, ”spøk” med seksuelle undertoner, og forslag eller krav om seksuelle tjenester eller seksuelle forhold. Dette kan også være i form av uønskede telefonsamtaler, sms, eller brev med seksuelt innhold. 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6"/>
          <p:cNvSpPr/>
          <p:nvPr/>
        </p:nvSpPr>
        <p:spPr>
          <a:xfrm>
            <a:off x="1262063" y="711724"/>
            <a:ext cx="9667874" cy="5008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r>
              <a:rPr lang="no-NO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Seksuell trakassering </a:t>
            </a:r>
            <a:r>
              <a:rPr lang="no-NO" sz="3600" b="1" i="0" u="none" strike="noStrike" cap="none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Ikke-verbal</a:t>
            </a:r>
            <a:r>
              <a:rPr lang="no-NO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seksuell trakassering kan for eksempel være nærgående blikk, visning av bilder eller gjenstander med seksuelle undertoner. 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/>
          <p:nvPr/>
        </p:nvSpPr>
        <p:spPr>
          <a:xfrm>
            <a:off x="1262063" y="711724"/>
            <a:ext cx="9667874" cy="5008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r>
              <a:rPr lang="no-NO" sz="3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Seksuell trakassering </a:t>
            </a:r>
            <a:r>
              <a:rPr lang="no-NO" sz="3600" b="1" i="0" u="none" strike="noStrike" cap="none" dirty="0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endParaRPr sz="2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Fysisk trakassering </a:t>
            </a:r>
            <a:r>
              <a:rPr lang="no-NO" sz="2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 for eksempel uønsket eller unødvendig kroppsberøring av seksuell karakter, slik som ”plukking”, det å stryke seg inntil kroppen på andre eller forsøk på å kysse eller gi kjærtegn. </a:t>
            </a:r>
            <a:endParaRPr lang="nb-NO" sz="2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600" b="0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Det er forskjell på flørting og seksuell trakassering.</a:t>
            </a:r>
            <a:r>
              <a:rPr lang="no-NO" sz="2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nb-NO" sz="2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nb-NO" sz="26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b-NO" sz="2600" dirty="0"/>
              <a:t>I vår utdanning er det noen ganger nødvendig å ta på elevene for å rettlede. Dette er fortsatt lov men vit forskjellen på nødvendig og unødvendig </a:t>
            </a:r>
            <a:r>
              <a:rPr lang="nb-NO" sz="2600"/>
              <a:t>«plukking».</a:t>
            </a:r>
            <a:endParaRPr sz="2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/>
          <p:nvPr/>
        </p:nvSpPr>
        <p:spPr>
          <a:xfrm>
            <a:off x="1262063" y="711724"/>
            <a:ext cx="9667874" cy="5008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r>
              <a:rPr lang="no-NO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Fakta – sammenhenger og vurderinger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endParaRPr sz="2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r>
              <a:rPr lang="no-NO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Seksuell trakassering og seksuelle overgrep er i de aller fleste tilfeller et uttrykk for misbruk av makt. Eksempler på maktrelasjoner i </a:t>
            </a:r>
            <a:r>
              <a:rPr lang="nb-NO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vår id</a:t>
            </a:r>
            <a:r>
              <a:rPr lang="no-NO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rett vil </a:t>
            </a:r>
            <a:r>
              <a:rPr lang="nb-NO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f.eks. </a:t>
            </a:r>
            <a:r>
              <a:rPr lang="no-NO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være den makt som</a:t>
            </a:r>
            <a:r>
              <a:rPr lang="nb-NO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o-NO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instruktør</a:t>
            </a:r>
            <a:r>
              <a:rPr lang="nb-NO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 har overfor e</a:t>
            </a:r>
            <a:r>
              <a:rPr lang="no-NO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lev</a:t>
            </a:r>
            <a:r>
              <a:rPr lang="nb-NO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 eller en </a:t>
            </a:r>
            <a:r>
              <a:rPr lang="no-NO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hotshot</a:t>
            </a:r>
            <a:r>
              <a:rPr lang="nb-NO" sz="2800" dirty="0"/>
              <a:t> overfor en </a:t>
            </a:r>
            <a:r>
              <a:rPr lang="no-NO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uerfaren.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r>
              <a:rPr lang="no-NO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Denne form for tillit og makt kalles ofte for ekspert- og/eller posisjonsmakt og kan misbrukes og føre til seksuell trakassering og overgrep. </a:t>
            </a: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080cb85-45e2-403d-9bf7-7f8b6823ac84">SF37FALL-1485032642-159031</_dlc_DocId>
    <_dlc_DocIdUrl xmlns="c080cb85-45e2-403d-9bf7-7f8b6823ac84">
      <Url>https://idrettsforbundet.sharepoint.com/sites/SF37Aktivitet-Fallskjerm/_layouts/15/DocIdRedir.aspx?ID=SF37FALL-1485032642-159031</Url>
      <Description>SF37FALL-1485032642-159031</Description>
    </_dlc_DocIdUrl>
    <Publiseringsstatus xmlns="9444c4b6-4643-4b24-88a8-be2098ad7c3d" xsi:nil="true"/>
    <Webversjon xmlns="9444c4b6-4643-4b24-88a8-be2098ad7c3d">
      <Url xsi:nil="true"/>
      <Description xsi:nil="true"/>
    </Webversjon>
    <ReadinDocId xmlns="9444c4b6-4643-4b24-88a8-be2098ad7c3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8DF775FAC631648A235775D7DF9BA4D" ma:contentTypeVersion="16" ma:contentTypeDescription="Opprett et nytt dokument." ma:contentTypeScope="" ma:versionID="2aaaeeece1707d98537971e171f2e5df">
  <xsd:schema xmlns:xsd="http://www.w3.org/2001/XMLSchema" xmlns:xs="http://www.w3.org/2001/XMLSchema" xmlns:p="http://schemas.microsoft.com/office/2006/metadata/properties" xmlns:ns2="9444c4b6-4643-4b24-88a8-be2098ad7c3d" xmlns:ns3="c080cb85-45e2-403d-9bf7-7f8b6823ac84" targetNamespace="http://schemas.microsoft.com/office/2006/metadata/properties" ma:root="true" ma:fieldsID="6a7eb50f4e14309a66b8b4c270b74dd5" ns2:_="" ns3:_="">
    <xsd:import namespace="9444c4b6-4643-4b24-88a8-be2098ad7c3d"/>
    <xsd:import namespace="c080cb85-45e2-403d-9bf7-7f8b6823ac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_dlc_DocId" minOccurs="0"/>
                <xsd:element ref="ns3:_dlc_DocIdUrl" minOccurs="0"/>
                <xsd:element ref="ns3:_dlc_DocIdPersistId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Publiseringsstatus" minOccurs="0"/>
                <xsd:element ref="ns2:Webversjon" minOccurs="0"/>
                <xsd:element ref="ns2:ReadinDoc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44c4b6-4643-4b24-88a8-be2098ad7c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Publiseringsstatus" ma:index="24" nillable="true" ma:displayName="Publiseringsstatus" ma:internalName="Publiseringsstatus">
      <xsd:simpleType>
        <xsd:restriction base="dms:Text">
          <xsd:maxLength value="255"/>
        </xsd:restriction>
      </xsd:simpleType>
    </xsd:element>
    <xsd:element name="Webversjon" ma:index="25" nillable="true" ma:displayName="Webversjon" ma:format="Hyperlink" ma:internalName="Webversjon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ReadinDocId" ma:index="26" nillable="true" ma:displayName="ReadinDocId" ma:internalName="ReadinDocId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80cb85-45e2-403d-9bf7-7f8b6823ac84" elementFormDefault="qualified">
    <xsd:import namespace="http://schemas.microsoft.com/office/2006/documentManagement/types"/>
    <xsd:import namespace="http://schemas.microsoft.com/office/infopath/2007/PartnerControls"/>
    <xsd:element name="_dlc_DocId" ma:index="16" nillable="true" ma:displayName="Dokument-ID-verdi" ma:description="Verdien for dokument-IDen som er tilordnet elementet." ma:internalName="_dlc_DocId" ma:readOnly="true">
      <xsd:simpleType>
        <xsd:restriction base="dms:Text"/>
      </xsd:simpleType>
    </xsd:element>
    <xsd:element name="_dlc_DocIdUrl" ma:index="17" nillable="true" ma:displayName="Dokument-ID" ma:description="Fast kobling til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8" nillable="true" ma:displayName="Fast ID" ma:description="Behold IDen ved tillegging." ma:hidden="true" ma:internalName="_dlc_DocIdPersistId" ma:readOnly="true">
      <xsd:simpleType>
        <xsd:restriction base="dms:Boolean"/>
      </xsd:simpleType>
    </xsd:element>
    <xsd:element name="SharedWithUsers" ma:index="21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A3C5C6B-36B9-401D-A851-783FE0D013E1}">
  <ds:schemaRefs>
    <ds:schemaRef ds:uri="http://schemas.microsoft.com/office/2006/metadata/properties"/>
    <ds:schemaRef ds:uri="http://schemas.microsoft.com/office/infopath/2007/PartnerControls"/>
    <ds:schemaRef ds:uri="c080cb85-45e2-403d-9bf7-7f8b6823ac84"/>
    <ds:schemaRef ds:uri="9444c4b6-4643-4b24-88a8-be2098ad7c3d"/>
  </ds:schemaRefs>
</ds:datastoreItem>
</file>

<file path=customXml/itemProps2.xml><?xml version="1.0" encoding="utf-8"?>
<ds:datastoreItem xmlns:ds="http://schemas.openxmlformats.org/officeDocument/2006/customXml" ds:itemID="{42BC0B4A-05CB-4D40-9AFC-987B9EC4C2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44c4b6-4643-4b24-88a8-be2098ad7c3d"/>
    <ds:schemaRef ds:uri="c080cb85-45e2-403d-9bf7-7f8b6823ac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FE36AB5-C0DF-49C0-AE31-70397930AAA2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6E87FBE1-42DC-4257-8EC0-E38A8D42D64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956</Words>
  <Application>Microsoft Office PowerPoint</Application>
  <PresentationFormat>Widescreen</PresentationFormat>
  <Paragraphs>97</Paragraphs>
  <Slides>19</Slides>
  <Notes>19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19</vt:i4>
      </vt:variant>
    </vt:vector>
  </HeadingPairs>
  <TitlesOfParts>
    <vt:vector size="20" baseType="lpstr"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Hovland sø</dc:creator>
  <cp:lastModifiedBy>Lien, Knut</cp:lastModifiedBy>
  <cp:revision>6</cp:revision>
  <dcterms:modified xsi:type="dcterms:W3CDTF">2022-05-16T18:33:42Z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0x010100F8DF775FAC631648A235775D7DF9BA4D</vt:lpwstr>
  </property>
  <property fmtid="{D5CDD505-2E9C-101B-9397-08002B2CF9AE}" pid="3" name="_dlc_DocIdItemGuid">
    <vt:lpwstr>4bccdac8-fe22-4a78-a9af-eb9a64dfe817</vt:lpwstr>
  </property>
</Properties>
</file>